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EC13-EA73-46E9-9FD8-51365E27CA3A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EEE7026-8F0A-4170-BCA8-0AFA7568D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6338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EC13-EA73-46E9-9FD8-51365E27CA3A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EEE7026-8F0A-4170-BCA8-0AFA7568D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2803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EC13-EA73-46E9-9FD8-51365E27CA3A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EEE7026-8F0A-4170-BCA8-0AFA7568D9AE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620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EC13-EA73-46E9-9FD8-51365E27CA3A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EEE7026-8F0A-4170-BCA8-0AFA7568D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8945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EC13-EA73-46E9-9FD8-51365E27CA3A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EEE7026-8F0A-4170-BCA8-0AFA7568D9AE}" type="slidenum">
              <a:rPr lang="pt-BR" smtClean="0"/>
              <a:t>‹nº›</a:t>
            </a:fld>
            <a:endParaRPr lang="pt-B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175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EC13-EA73-46E9-9FD8-51365E27CA3A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EEE7026-8F0A-4170-BCA8-0AFA7568D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8669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EC13-EA73-46E9-9FD8-51365E27CA3A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7026-8F0A-4170-BCA8-0AFA7568D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792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EC13-EA73-46E9-9FD8-51365E27CA3A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7026-8F0A-4170-BCA8-0AFA7568D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9108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EC13-EA73-46E9-9FD8-51365E27CA3A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7026-8F0A-4170-BCA8-0AFA7568D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5837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EC13-EA73-46E9-9FD8-51365E27CA3A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EEE7026-8F0A-4170-BCA8-0AFA7568D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520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EC13-EA73-46E9-9FD8-51365E27CA3A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EEE7026-8F0A-4170-BCA8-0AFA7568D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6244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EC13-EA73-46E9-9FD8-51365E27CA3A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EEE7026-8F0A-4170-BCA8-0AFA7568D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7239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EC13-EA73-46E9-9FD8-51365E27CA3A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7026-8F0A-4170-BCA8-0AFA7568D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4831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EC13-EA73-46E9-9FD8-51365E27CA3A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7026-8F0A-4170-BCA8-0AFA7568D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0065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EC13-EA73-46E9-9FD8-51365E27CA3A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7026-8F0A-4170-BCA8-0AFA7568D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7702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EC13-EA73-46E9-9FD8-51365E27CA3A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EEE7026-8F0A-4170-BCA8-0AFA7568D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892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EEC13-EA73-46E9-9FD8-51365E27CA3A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EEE7026-8F0A-4170-BCA8-0AFA7568D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647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067" y="3370217"/>
            <a:ext cx="6924230" cy="314489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4320" y="875212"/>
            <a:ext cx="10393680" cy="914400"/>
          </a:xfrm>
        </p:spPr>
        <p:txBody>
          <a:bodyPr>
            <a:normAutofit fontScale="90000"/>
          </a:bodyPr>
          <a:lstStyle/>
          <a:p>
            <a:r>
              <a:rPr lang="pt-BR" sz="2800" dirty="0" smtClean="0">
                <a:latin typeface="Bernard MT Condensed" panose="02050806060905020404" pitchFamily="18" charset="0"/>
              </a:rPr>
              <a:t>PARÓQUIA EVANGÉLICA DE CONFISSÃO LUTERANA NO VALE DO JURUENA- MT </a:t>
            </a:r>
            <a:br>
              <a:rPr lang="pt-BR" sz="2800" dirty="0" smtClean="0">
                <a:latin typeface="Bernard MT Condensed" panose="02050806060905020404" pitchFamily="18" charset="0"/>
              </a:rPr>
            </a:br>
            <a:r>
              <a:rPr lang="pt-BR" sz="2800" dirty="0" smtClean="0">
                <a:latin typeface="Bernard MT Condensed" panose="02050806060905020404" pitchFamily="18" charset="0"/>
              </a:rPr>
              <a:t>SÍNODO DA AMAZÔNIA </a:t>
            </a:r>
            <a:endParaRPr lang="pt-BR" sz="2800" dirty="0">
              <a:latin typeface="Bernard MT Condensed" panose="02050806060905020404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90056" y="2312126"/>
            <a:ext cx="9849395" cy="4362994"/>
          </a:xfrm>
        </p:spPr>
        <p:txBody>
          <a:bodyPr/>
          <a:lstStyle/>
          <a:p>
            <a:pPr algn="ctr"/>
            <a:r>
              <a:rPr lang="pt-BR" sz="2400" b="1" dirty="0" smtClean="0">
                <a:latin typeface="Bernard MT Condensed" panose="02050806060905020404" pitchFamily="18" charset="0"/>
              </a:rPr>
              <a:t>VAI E VEM, VAI E VEM , VEM VOCÊ AJUDAR TAMBÉM!</a:t>
            </a:r>
          </a:p>
          <a:p>
            <a:pPr algn="r"/>
            <a:r>
              <a:rPr lang="pt-BR" sz="2400" b="1" dirty="0" smtClean="0">
                <a:latin typeface="Bernard MT Condensed" panose="02050806060905020404" pitchFamily="18" charset="0"/>
              </a:rPr>
              <a:t>É DOAR COM ALEGRIA, FAZER MISSÃO E DIACONIA</a:t>
            </a:r>
            <a:r>
              <a:rPr lang="pt-BR" dirty="0" smtClean="0">
                <a:latin typeface="Bernard MT Condensed" panose="02050806060905020404" pitchFamily="18" charset="0"/>
              </a:rPr>
              <a:t>. </a:t>
            </a:r>
            <a:endParaRPr lang="pt-BR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612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362853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pt-BR" sz="8000" dirty="0" smtClean="0">
                <a:latin typeface="Impact" panose="020B0806030902050204" pitchFamily="34" charset="0"/>
              </a:rPr>
              <a:t>GRATIDÃO </a:t>
            </a:r>
            <a:endParaRPr lang="pt-BR" sz="8000" dirty="0">
              <a:latin typeface="Impact" panose="020B0806030902050204" pitchFamily="34" charset="0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6263" y="1643743"/>
            <a:ext cx="8530046" cy="496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78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 smtClean="0">
                <a:latin typeface="Bernard MT Condensed" panose="02050806060905020404" pitchFamily="18" charset="0"/>
              </a:rPr>
              <a:t>COM SECA OU COM BARRO A MISSÃO NO VALE DO JURUENA NÃO PARA ! </a:t>
            </a:r>
            <a:br>
              <a:rPr lang="pt-BR" sz="2400" dirty="0" smtClean="0">
                <a:latin typeface="Bernard MT Condensed" panose="02050806060905020404" pitchFamily="18" charset="0"/>
              </a:rPr>
            </a:br>
            <a:r>
              <a:rPr lang="pt-BR" sz="2400" dirty="0">
                <a:latin typeface="Bernard MT Condensed" panose="02050806060905020404" pitchFamily="18" charset="0"/>
              </a:rPr>
              <a:t> </a:t>
            </a:r>
            <a:r>
              <a:rPr lang="pt-BR" sz="2400" dirty="0" smtClean="0">
                <a:latin typeface="Bernard MT Condensed" panose="02050806060905020404" pitchFamily="18" charset="0"/>
              </a:rPr>
              <a:t>  O AMOR DE DEUS PRECISA SER LEVADO A ESSE POVO TÃO CHEIO DE FÉ. </a:t>
            </a:r>
            <a:endParaRPr lang="pt-BR" sz="2400" dirty="0">
              <a:latin typeface="Bernard MT Condensed" panose="02050806060905020404" pitchFamily="18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47704" y="2133600"/>
            <a:ext cx="3722914" cy="3778250"/>
          </a:xfrm>
          <a:prstGeom prst="rect">
            <a:avLst/>
          </a:prstGeo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45829" y="2133600"/>
            <a:ext cx="4058784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26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dirty="0" smtClean="0">
                <a:latin typeface="Bernard MT Condensed" panose="02050806060905020404" pitchFamily="18" charset="0"/>
              </a:rPr>
              <a:t>O CONTEXTO DE NOSSA PARÓQUIA </a:t>
            </a:r>
            <a:endParaRPr lang="pt-BR" sz="2800" dirty="0">
              <a:latin typeface="Bernard MT Condensed" panose="020508060609050204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 PARÓQUIA EVANGÉLICA DE CONFISSÃO LUTERANA NO VALE DO JURUENA ESTÁ LOCALIZADA NO </a:t>
            </a:r>
            <a:r>
              <a:rPr lang="pt-B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NOROESTE DO </a:t>
            </a:r>
            <a:r>
              <a:rPr lang="pt-B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ESTADO DO MATO GROSSO. NOSSA SEDE, OU SEJA, CASA PASTORAL ESTÁ LOCALIZADA 900 KM DE CUIABÁ, CAPITAL DO MT, NA CIDADE DE JURUENA. ESTAMOS MUITO PRÓXIMOS AOS ESTADOS DA RONDÔNIA E AMAZONAS. </a:t>
            </a:r>
            <a:r>
              <a:rPr lang="pt-B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SOMOS 7 COMUNIDADES</a:t>
            </a:r>
            <a:r>
              <a:rPr lang="pt-B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 1 PONTO DE PREGAÇÃO: JUÍNA</a:t>
            </a:r>
            <a:r>
              <a:rPr lang="pt-B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JURUENA, COTRIGUAÇU, LINHA </a:t>
            </a:r>
            <a:r>
              <a:rPr lang="pt-B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GAÚCHA, </a:t>
            </a:r>
            <a:r>
              <a:rPr lang="pt-B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ARIPUANÃ, COLNIZA E </a:t>
            </a:r>
            <a:r>
              <a:rPr lang="pt-B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COMUNIDADE CRISTO VIVE EM CONSELVAN E O PONTO DE PREGAÇÃO EM MORENA. </a:t>
            </a:r>
            <a:r>
              <a:rPr lang="pt-B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CADA UMA COM SUAS PARTICULARIDADES. A PARÓQUIA EM SUA MAIORIA É FORMADA POR MEMBROS ORIUNDOS DA MIGRAÇÃO DOS ANOS 80, VINDOS EM SUA MAIORIA DO SUL DE NOSSO PAÍS (RIO GRANDE DO SUL, SANTA CATARINA E PARANÁ). PORÉM, AS COMUNIDADES DE CONSELVAN E COLNIZA FORMARAM-SE PRINCIPALMENTE PELA MIGRAÇÃO DE MUITAS FAMÍLIAS VINDAS DO ESTADO DA RONDÔNIA.</a:t>
            </a:r>
            <a:endParaRPr lang="pt-B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721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Bernard MT Condensed" panose="02050806060905020404" pitchFamily="18" charset="0"/>
              </a:rPr>
              <a:t> </a:t>
            </a:r>
            <a:r>
              <a:rPr lang="pt-BR" dirty="0" smtClean="0">
                <a:latin typeface="Bernard MT Condensed" panose="02050806060905020404" pitchFamily="18" charset="0"/>
              </a:rPr>
              <a:t>  O OBJETIVO GERAL </a:t>
            </a:r>
            <a:endParaRPr lang="pt-BR" dirty="0">
              <a:latin typeface="Bernard MT Condensed" panose="020508060609050204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pt-BR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REALIZAR A OBRA DE DEUS NO CONTEXTO EM QUE ESTAMOS INSERIDOS, ATRAVÉS DA PROCLAMAÇÃO DO EVANGELHO, FORTALECIMENTO DAS COMUNIDADES E O COMPROMETIMENTO DOS MEMBROS. ACOLHER, ANIMAR, CELEBRAR E SER IGREJA PRESENTE NOS MAIS DISTINTOS CONTEXTOS DE NOSSO ÂMBITO PAROQUIAL.</a:t>
            </a:r>
            <a:endParaRPr lang="pt-BR" sz="2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496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2800" dirty="0" smtClean="0">
                <a:latin typeface="Bernard MT Condensed" panose="02050806060905020404" pitchFamily="18" charset="0"/>
              </a:rPr>
              <a:t>E ASSIM SEGUIMOS FIRMES E FORTES, SENDO IGREJA DE JESUS CRISTO,</a:t>
            </a:r>
            <a:br>
              <a:rPr lang="pt-BR" sz="2800" dirty="0" smtClean="0">
                <a:latin typeface="Bernard MT Condensed" panose="02050806060905020404" pitchFamily="18" charset="0"/>
              </a:rPr>
            </a:br>
            <a:r>
              <a:rPr lang="pt-BR" sz="2800" dirty="0" smtClean="0">
                <a:latin typeface="Bernard MT Condensed" panose="02050806060905020404" pitchFamily="18" charset="0"/>
              </a:rPr>
              <a:t> SENDO IECLB NO VALE DO JURUENA....</a:t>
            </a:r>
            <a:endParaRPr lang="pt-BR" sz="2800" dirty="0">
              <a:latin typeface="Bernard MT Condensed" panose="02050806060905020404" pitchFamily="18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89213" y="2405261"/>
            <a:ext cx="4313237" cy="3234927"/>
          </a:xfrm>
          <a:prstGeom prst="rect">
            <a:avLst/>
          </a:prstGeo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91375" y="2397324"/>
            <a:ext cx="4313238" cy="323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85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358" y="2769325"/>
            <a:ext cx="4744506" cy="385354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784" y="1775780"/>
            <a:ext cx="4320348" cy="407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92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684" y="796833"/>
            <a:ext cx="4948641" cy="479407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116" y="1254032"/>
            <a:ext cx="4255233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4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2155371"/>
            <a:ext cx="4794070" cy="441524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074" y="352698"/>
            <a:ext cx="4488180" cy="422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69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4" y="992776"/>
            <a:ext cx="8911687" cy="912223"/>
          </a:xfrm>
        </p:spPr>
        <p:txBody>
          <a:bodyPr>
            <a:normAutofit/>
          </a:bodyPr>
          <a:lstStyle/>
          <a:p>
            <a:r>
              <a:rPr lang="pt-BR" sz="2800">
                <a:latin typeface="Bernard MT Condensed" panose="02050806060905020404" pitchFamily="18" charset="0"/>
              </a:rPr>
              <a:t> </a:t>
            </a:r>
            <a:r>
              <a:rPr lang="pt-BR" sz="2800" smtClean="0">
                <a:latin typeface="Bernard MT Condensed" panose="02050806060905020404" pitchFamily="18" charset="0"/>
              </a:rPr>
              <a:t>E ASSIM CONTINUAMOS SENDO SAL E LUZ PELO VALE DO JURUENA.</a:t>
            </a:r>
            <a:endParaRPr lang="pt-BR" sz="2800" dirty="0">
              <a:latin typeface="Bernard MT Condensed" panose="02050806060905020404" pitchFamily="18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67285" y="2238102"/>
            <a:ext cx="3385321" cy="3778250"/>
          </a:xfrm>
          <a:prstGeom prst="rect">
            <a:avLst/>
          </a:prstGeo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91375" y="2238102"/>
            <a:ext cx="4313238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969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379</TotalTime>
  <Words>311</Words>
  <Application>Microsoft Office PowerPoint</Application>
  <PresentationFormat>Widescreen</PresentationFormat>
  <Paragraphs>11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Bernard MT Condensed</vt:lpstr>
      <vt:lpstr>Century Gothic</vt:lpstr>
      <vt:lpstr>Impact</vt:lpstr>
      <vt:lpstr>Wingdings 3</vt:lpstr>
      <vt:lpstr>Cacho</vt:lpstr>
      <vt:lpstr>PARÓQUIA EVANGÉLICA DE CONFISSÃO LUTERANA NO VALE DO JURUENA- MT  SÍNODO DA AMAZÔNIA </vt:lpstr>
      <vt:lpstr>COM SECA OU COM BARRO A MISSÃO NO VALE DO JURUENA NÃO PARA !     O AMOR DE DEUS PRECISA SER LEVADO A ESSE POVO TÃO CHEIO DE FÉ. </vt:lpstr>
      <vt:lpstr>O CONTEXTO DE NOSSA PARÓQUIA </vt:lpstr>
      <vt:lpstr>   O OBJETIVO GERAL </vt:lpstr>
      <vt:lpstr>E ASSIM SEGUIMOS FIRMES E FORTES, SENDO IGREJA DE JESUS CRISTO,  SENDO IECLB NO VALE DO JURUENA....</vt:lpstr>
      <vt:lpstr>Apresentação do PowerPoint</vt:lpstr>
      <vt:lpstr>Apresentação do PowerPoint</vt:lpstr>
      <vt:lpstr>Apresentação do PowerPoint</vt:lpstr>
      <vt:lpstr> E ASSIM CONTINUAMOS SENDO SAL E LUZ PELO VALE DO JURUENA.</vt:lpstr>
      <vt:lpstr>GRATIDÃO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PARÓQUIA EVANGÉLICA DE CONFISSÃO LUTERANA NO VALE DO JURUENA</dc:title>
  <dc:creator>Familia</dc:creator>
  <cp:lastModifiedBy>Familia</cp:lastModifiedBy>
  <cp:revision>11</cp:revision>
  <dcterms:created xsi:type="dcterms:W3CDTF">2023-04-05T13:54:05Z</dcterms:created>
  <dcterms:modified xsi:type="dcterms:W3CDTF">2023-04-17T12:50:10Z</dcterms:modified>
</cp:coreProperties>
</file>