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6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5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9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67912-7BAD-F501-B99E-94A0FC2DB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44EA31-F849-1EF4-6008-EFFA02C14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B3A503-3BAD-F974-443F-59EE9D31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ECF465-E67B-B30F-7F16-13691CA0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7016FE-52A5-DF1C-060E-A9AF5172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98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691C8-7EEB-097E-9FDA-87B929183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0658030-6C10-3F66-7949-F1DF5DAE3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0C49F6-004C-4349-2657-84BAAF87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CF68BF-BFF5-454E-C927-E384F36F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FA60AE-7A2B-61F2-476A-13C5793A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15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8F0A7A-3DDF-344C-9296-1C5D7C31C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55B9508-D007-BACD-ABD6-316A399D5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FD9BAD-D98C-8E29-39A2-2A145BB1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48402-7A44-ABFC-6C91-F0A9920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0FC929-4459-C9E3-F416-4498E45B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54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9AE8D6-64D1-79EE-4325-029C4779B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ABC165-FF75-74A6-CA18-393575F6A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5D32C6-627C-33A6-131C-FB0564224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A5B899-502B-9699-F734-F8D1CBA3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59C525-8B16-DEC7-05EB-C7AFE661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40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8E435-21D6-6162-2DE4-C2503F13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B01305-F5D3-2226-84F5-4F0B1C462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AED712-373E-756F-BA23-3B8CDC422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BCBACB-E2F2-BC61-A37D-2E5884914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4020D0-D945-1D55-CF74-F64D7E76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7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2D5C2-7820-55B4-E4F3-6D09721F0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7D5634-1EBB-8EF2-7EC7-4AF9146A8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DC487F-A9DB-6902-5234-5D2FD71FD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E34CEA0-FADE-868A-02F3-552ACE0D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C2DCE2-933D-300D-F1D2-FCA9F9FE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6A0210-8C5F-1432-6AF6-B5881C57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59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139517-E4F8-3D9F-1C26-902C946D3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B58898-2DCE-CA2E-8024-01AC68860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C4AE9F-1716-75F8-C47E-A216EB3EB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C088605-A557-BBFE-A00C-3937B959E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3167DBB-F0BA-6F1A-D06F-492BD5B74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FA0D97-EAE1-754E-AD41-60042235B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03DD7B3-2EE1-B656-B0AE-24000FF2C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E1183A3-40FC-F746-BF87-A98A7B52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84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5BF09-8F35-F528-6802-EB8C36F5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1FB6D23-CA14-4624-7B23-019CAD12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C8581A8-B0C4-D9F8-07A7-4D0D331A2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D7E13C2-BF35-3D4C-814C-ACB580883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9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9AFA70B-963B-06E6-E52D-760BC0114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7574FDA-B5AC-C1D6-8A00-AEEB8602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4109BC-D3C4-78D8-2451-96B347549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26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067AB-F816-20BF-8B0A-30AABE16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14A7A8-91CE-11CB-6F19-51D94D4A5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0A3A978-7DD9-0549-36FA-BA38841F7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2E65DF-6BF8-2027-5E2F-EBCFFA6E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554FA9-5A61-73E2-C285-7B261A44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5D1EB2-1A0E-D711-0F31-514D1566E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39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317A1-7CCE-4FE0-B520-01A97B28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7C8C49E-BBE9-08D9-5CD8-C9A307C58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2AC42D-061E-1971-0F20-96D643F61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234C89-214B-5229-F007-1D5CE1B0F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64332C-F7B9-E19D-F10F-B79875B69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56BABAD-55C0-BC8F-0F7F-65BD4C79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25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A3A788C-1DE1-991C-5B72-27A1A5B50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87FDDD-F15E-9C7A-EE9D-B673056A7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4B3AC4-3AEE-DCCA-7D67-7E8CF035D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EA4271-DD9C-4D76-82EE-3076E61E44D1}" type="datetimeFigureOut">
              <a:rPr lang="pt-BR" smtClean="0"/>
              <a:t>19/02/2024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01191C-0F87-0762-1A92-F1C5A8B17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597651-7441-4678-DBC1-F25963486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94825E-3C5A-41DA-9B0D-F0F47EF39E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93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BC3E3C-93BF-6239-0459-01CBC4E60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9012"/>
            <a:ext cx="9144000" cy="776775"/>
          </a:xfrm>
        </p:spPr>
        <p:txBody>
          <a:bodyPr>
            <a:noAutofit/>
          </a:bodyPr>
          <a:lstStyle/>
          <a:p>
            <a:pPr algn="r"/>
            <a:r>
              <a:rPr lang="pt-BR" sz="4000" dirty="0">
                <a:solidFill>
                  <a:srgbClr val="47588E"/>
                </a:solidFill>
                <a:latin typeface="Hanson" pitchFamily="50" charset="0"/>
              </a:rPr>
              <a:t>TÍTULO EM </a:t>
            </a:r>
            <a:br>
              <a:rPr lang="pt-BR" sz="4000" dirty="0">
                <a:solidFill>
                  <a:srgbClr val="47588E"/>
                </a:solidFill>
                <a:latin typeface="Hanson" pitchFamily="50" charset="0"/>
              </a:rPr>
            </a:br>
            <a:r>
              <a:rPr lang="pt-BR" sz="4000" dirty="0">
                <a:solidFill>
                  <a:srgbClr val="47588E"/>
                </a:solidFill>
                <a:latin typeface="Hanson" pitchFamily="50" charset="0"/>
              </a:rPr>
              <a:t>CAIXA ALTA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D50F63-CD26-CD5B-3A00-308DECA5E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3274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pt-BR" sz="2500" dirty="0">
                <a:latin typeface="Montserrat" panose="02000505000000020004" pitchFamily="2" charset="0"/>
              </a:rPr>
              <a:t>Texto alinhado à direita.</a:t>
            </a:r>
          </a:p>
        </p:txBody>
      </p:sp>
    </p:spTree>
    <p:extLst>
      <p:ext uri="{BB962C8B-B14F-4D97-AF65-F5344CB8AC3E}">
        <p14:creationId xmlns:p14="http://schemas.microsoft.com/office/powerpoint/2010/main" val="118557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710AD2-8B3A-8A01-67D2-0DEE7818B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FDC00-D5E5-4ACC-34E6-10472DFC3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9012"/>
            <a:ext cx="9144000" cy="776775"/>
          </a:xfrm>
        </p:spPr>
        <p:txBody>
          <a:bodyPr>
            <a:noAutofit/>
          </a:bodyPr>
          <a:lstStyle/>
          <a:p>
            <a:pPr algn="r"/>
            <a:r>
              <a:rPr lang="pt-BR" sz="4000" dirty="0">
                <a:solidFill>
                  <a:schemeClr val="bg1"/>
                </a:solidFill>
                <a:latin typeface="Hanson" pitchFamily="50" charset="0"/>
              </a:rPr>
              <a:t>TÍTULO EM </a:t>
            </a:r>
            <a:br>
              <a:rPr lang="pt-BR" sz="4000" dirty="0">
                <a:solidFill>
                  <a:schemeClr val="bg1"/>
                </a:solidFill>
                <a:latin typeface="Hanson" pitchFamily="50" charset="0"/>
              </a:rPr>
            </a:br>
            <a:r>
              <a:rPr lang="pt-BR" sz="4000" dirty="0">
                <a:solidFill>
                  <a:schemeClr val="bg1"/>
                </a:solidFill>
                <a:latin typeface="Hanson" pitchFamily="50" charset="0"/>
              </a:rPr>
              <a:t>CAIXA ALTA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F69816-0737-E4CD-099D-F7C2E45F7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3274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pt-BR" sz="2500" dirty="0">
                <a:solidFill>
                  <a:schemeClr val="bg1"/>
                </a:solidFill>
                <a:latin typeface="Montserrat" panose="02000505000000020004" pitchFamily="2" charset="0"/>
              </a:rPr>
              <a:t>Texto alinhado à direita.</a:t>
            </a:r>
          </a:p>
        </p:txBody>
      </p:sp>
    </p:spTree>
    <p:extLst>
      <p:ext uri="{BB962C8B-B14F-4D97-AF65-F5344CB8AC3E}">
        <p14:creationId xmlns:p14="http://schemas.microsoft.com/office/powerpoint/2010/main" val="77204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BF84132-F4A5-947B-79AC-FA79BC005D51}"/>
              </a:ext>
            </a:extLst>
          </p:cNvPr>
          <p:cNvSpPr txBox="1">
            <a:spLocks/>
          </p:cNvSpPr>
          <p:nvPr/>
        </p:nvSpPr>
        <p:spPr>
          <a:xfrm>
            <a:off x="1524000" y="1769012"/>
            <a:ext cx="9144000" cy="776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>
                <a:solidFill>
                  <a:srgbClr val="47588E"/>
                </a:solidFill>
                <a:latin typeface="Hanson" pitchFamily="50" charset="0"/>
              </a:rPr>
              <a:t>TÍTULO EM CAIXA ALTA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0F59768-85AA-6829-390B-1A341A0CB705}"/>
              </a:ext>
            </a:extLst>
          </p:cNvPr>
          <p:cNvSpPr txBox="1">
            <a:spLocks/>
          </p:cNvSpPr>
          <p:nvPr/>
        </p:nvSpPr>
        <p:spPr>
          <a:xfrm>
            <a:off x="1524000" y="279361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500" dirty="0">
                <a:latin typeface="Montserrat" panose="02000505000000020004" pitchFamily="2" charset="0"/>
              </a:rPr>
              <a:t>Texto centralizado.</a:t>
            </a:r>
          </a:p>
        </p:txBody>
      </p:sp>
    </p:spTree>
    <p:extLst>
      <p:ext uri="{BB962C8B-B14F-4D97-AF65-F5344CB8AC3E}">
        <p14:creationId xmlns:p14="http://schemas.microsoft.com/office/powerpoint/2010/main" val="190428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9EDDE8-CA10-7F57-D28C-37F2BAB09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13B86A8-519A-1723-6A86-8379251A4C6A}"/>
              </a:ext>
            </a:extLst>
          </p:cNvPr>
          <p:cNvSpPr txBox="1">
            <a:spLocks/>
          </p:cNvSpPr>
          <p:nvPr/>
        </p:nvSpPr>
        <p:spPr>
          <a:xfrm>
            <a:off x="1524000" y="1769012"/>
            <a:ext cx="9144000" cy="776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>
                <a:solidFill>
                  <a:schemeClr val="bg1"/>
                </a:solidFill>
                <a:latin typeface="Hanson" pitchFamily="50" charset="0"/>
              </a:rPr>
              <a:t>TÍTULO EM CAIXA ALTA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4D320F69-954B-2B29-2D97-104CF372DCCE}"/>
              </a:ext>
            </a:extLst>
          </p:cNvPr>
          <p:cNvSpPr txBox="1">
            <a:spLocks/>
          </p:cNvSpPr>
          <p:nvPr/>
        </p:nvSpPr>
        <p:spPr>
          <a:xfrm>
            <a:off x="1524000" y="279361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500" dirty="0">
                <a:solidFill>
                  <a:schemeClr val="bg1"/>
                </a:solidFill>
                <a:latin typeface="Montserrat" panose="02000505000000020004" pitchFamily="2" charset="0"/>
              </a:rPr>
              <a:t>Texto centralizado.</a:t>
            </a:r>
          </a:p>
        </p:txBody>
      </p:sp>
    </p:spTree>
    <p:extLst>
      <p:ext uri="{BB962C8B-B14F-4D97-AF65-F5344CB8AC3E}">
        <p14:creationId xmlns:p14="http://schemas.microsoft.com/office/powerpoint/2010/main" val="336750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92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89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00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56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06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34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Hanson</vt:lpstr>
      <vt:lpstr>Montserrat</vt:lpstr>
      <vt:lpstr>Tema do Office</vt:lpstr>
      <vt:lpstr>TÍTULO EM  CAIXA ALTA</vt:lpstr>
      <vt:lpstr>TÍTULO EM  CAIXA ALTA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EM  CAIXA ALTA</dc:title>
  <dc:creator>Suzana Witt</dc:creator>
  <cp:lastModifiedBy>Gabriela Giese</cp:lastModifiedBy>
  <cp:revision>1</cp:revision>
  <dcterms:created xsi:type="dcterms:W3CDTF">2024-02-19T13:07:17Z</dcterms:created>
  <dcterms:modified xsi:type="dcterms:W3CDTF">2024-02-19T20:30:06Z</dcterms:modified>
</cp:coreProperties>
</file>