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7" r:id="rId2"/>
    <p:sldId id="289" r:id="rId3"/>
    <p:sldId id="285" r:id="rId4"/>
    <p:sldId id="276" r:id="rId5"/>
    <p:sldId id="283" r:id="rId6"/>
    <p:sldId id="281" r:id="rId7"/>
    <p:sldId id="277" r:id="rId8"/>
    <p:sldId id="279" r:id="rId9"/>
    <p:sldId id="278" r:id="rId10"/>
    <p:sldId id="280" r:id="rId11"/>
    <p:sldId id="265" r:id="rId12"/>
    <p:sldId id="260" r:id="rId13"/>
    <p:sldId id="282" r:id="rId14"/>
    <p:sldId id="275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72E12-6D3D-4E41-B3BC-111F7E07F55D}" v="25" dt="2024-04-23T12:19:36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Wrasse Scherer" userId="49e7d4fa-d941-449e-b998-f66e5bf887ae" providerId="ADAL" clId="{C6E72E12-6D3D-4E41-B3BC-111F7E07F55D}"/>
    <pc:docChg chg="undo custSel modSld">
      <pc:chgData name="Martina Wrasse Scherer" userId="49e7d4fa-d941-449e-b998-f66e5bf887ae" providerId="ADAL" clId="{C6E72E12-6D3D-4E41-B3BC-111F7E07F55D}" dt="2024-04-23T12:20:05.103" v="61" actId="12789"/>
      <pc:docMkLst>
        <pc:docMk/>
      </pc:docMkLst>
      <pc:sldChg chg="setBg">
        <pc:chgData name="Martina Wrasse Scherer" userId="49e7d4fa-d941-449e-b998-f66e5bf887ae" providerId="ADAL" clId="{C6E72E12-6D3D-4E41-B3BC-111F7E07F55D}" dt="2024-04-23T12:17:17.277" v="16"/>
        <pc:sldMkLst>
          <pc:docMk/>
          <pc:sldMk cId="0" sldId="260"/>
        </pc:sldMkLst>
      </pc:sldChg>
      <pc:sldChg chg="setBg">
        <pc:chgData name="Martina Wrasse Scherer" userId="49e7d4fa-d941-449e-b998-f66e5bf887ae" providerId="ADAL" clId="{C6E72E12-6D3D-4E41-B3BC-111F7E07F55D}" dt="2024-04-23T12:17:05.592" v="14"/>
        <pc:sldMkLst>
          <pc:docMk/>
          <pc:sldMk cId="0" sldId="265"/>
        </pc:sldMkLst>
      </pc:sldChg>
      <pc:sldChg chg="setBg">
        <pc:chgData name="Martina Wrasse Scherer" userId="49e7d4fa-d941-449e-b998-f66e5bf887ae" providerId="ADAL" clId="{C6E72E12-6D3D-4E41-B3BC-111F7E07F55D}" dt="2024-04-23T12:17:35.025" v="20"/>
        <pc:sldMkLst>
          <pc:docMk/>
          <pc:sldMk cId="0" sldId="275"/>
        </pc:sldMkLst>
      </pc:sldChg>
      <pc:sldChg chg="addSp delSp modSp mod">
        <pc:chgData name="Martina Wrasse Scherer" userId="49e7d4fa-d941-449e-b998-f66e5bf887ae" providerId="ADAL" clId="{C6E72E12-6D3D-4E41-B3BC-111F7E07F55D}" dt="2024-04-23T12:19:32.630" v="45" actId="21"/>
        <pc:sldMkLst>
          <pc:docMk/>
          <pc:sldMk cId="3111368615" sldId="276"/>
        </pc:sldMkLst>
        <pc:picChg chg="mod modCrop">
          <ac:chgData name="Martina Wrasse Scherer" userId="49e7d4fa-d941-449e-b998-f66e5bf887ae" providerId="ADAL" clId="{C6E72E12-6D3D-4E41-B3BC-111F7E07F55D}" dt="2024-04-23T12:18:44.532" v="33" actId="12789"/>
          <ac:picMkLst>
            <pc:docMk/>
            <pc:sldMk cId="3111368615" sldId="276"/>
            <ac:picMk id="2" creationId="{00000000-0000-0000-0000-000000000000}"/>
          </ac:picMkLst>
        </pc:picChg>
        <pc:picChg chg="add del mod modCrop">
          <ac:chgData name="Martina Wrasse Scherer" userId="49e7d4fa-d941-449e-b998-f66e5bf887ae" providerId="ADAL" clId="{C6E72E12-6D3D-4E41-B3BC-111F7E07F55D}" dt="2024-04-23T12:19:32.630" v="45" actId="21"/>
          <ac:picMkLst>
            <pc:docMk/>
            <pc:sldMk cId="3111368615" sldId="276"/>
            <ac:picMk id="3" creationId="{31DB1172-F948-5196-3A3D-032205223566}"/>
          </ac:picMkLst>
        </pc:picChg>
      </pc:sldChg>
      <pc:sldChg chg="setBg">
        <pc:chgData name="Martina Wrasse Scherer" userId="49e7d4fa-d941-449e-b998-f66e5bf887ae" providerId="ADAL" clId="{C6E72E12-6D3D-4E41-B3BC-111F7E07F55D}" dt="2024-04-23T12:16:51.509" v="12"/>
        <pc:sldMkLst>
          <pc:docMk/>
          <pc:sldMk cId="1444710344" sldId="281"/>
        </pc:sldMkLst>
      </pc:sldChg>
      <pc:sldChg chg="setBg">
        <pc:chgData name="Martina Wrasse Scherer" userId="49e7d4fa-d941-449e-b998-f66e5bf887ae" providerId="ADAL" clId="{C6E72E12-6D3D-4E41-B3BC-111F7E07F55D}" dt="2024-04-23T12:17:25.768" v="18"/>
        <pc:sldMkLst>
          <pc:docMk/>
          <pc:sldMk cId="3468077235" sldId="282"/>
        </pc:sldMkLst>
      </pc:sldChg>
      <pc:sldChg chg="setBg">
        <pc:chgData name="Martina Wrasse Scherer" userId="49e7d4fa-d941-449e-b998-f66e5bf887ae" providerId="ADAL" clId="{C6E72E12-6D3D-4E41-B3BC-111F7E07F55D}" dt="2024-04-23T12:16:38.927" v="10"/>
        <pc:sldMkLst>
          <pc:docMk/>
          <pc:sldMk cId="39736164" sldId="283"/>
        </pc:sldMkLst>
      </pc:sldChg>
      <pc:sldChg chg="addSp delSp modSp mod">
        <pc:chgData name="Martina Wrasse Scherer" userId="49e7d4fa-d941-449e-b998-f66e5bf887ae" providerId="ADAL" clId="{C6E72E12-6D3D-4E41-B3BC-111F7E07F55D}" dt="2024-04-23T12:19:40.318" v="52" actId="12789"/>
        <pc:sldMkLst>
          <pc:docMk/>
          <pc:sldMk cId="785827636" sldId="285"/>
        </pc:sldMkLst>
        <pc:picChg chg="add del mod">
          <ac:chgData name="Martina Wrasse Scherer" userId="49e7d4fa-d941-449e-b998-f66e5bf887ae" providerId="ADAL" clId="{C6E72E12-6D3D-4E41-B3BC-111F7E07F55D}" dt="2024-04-23T12:18:54.178" v="35" actId="478"/>
          <ac:picMkLst>
            <pc:docMk/>
            <pc:sldMk cId="785827636" sldId="285"/>
            <ac:picMk id="2" creationId="{14283C07-04A7-109F-6161-0EE3231DFC49}"/>
          </ac:picMkLst>
        </pc:picChg>
        <pc:picChg chg="add del mod">
          <ac:chgData name="Martina Wrasse Scherer" userId="49e7d4fa-d941-449e-b998-f66e5bf887ae" providerId="ADAL" clId="{C6E72E12-6D3D-4E41-B3BC-111F7E07F55D}" dt="2024-04-23T12:19:35.160" v="47" actId="21"/>
          <ac:picMkLst>
            <pc:docMk/>
            <pc:sldMk cId="785827636" sldId="285"/>
            <ac:picMk id="3" creationId="{31DB1172-F948-5196-3A3D-032205223566}"/>
          </ac:picMkLst>
        </pc:picChg>
        <pc:picChg chg="del mod">
          <ac:chgData name="Martina Wrasse Scherer" userId="49e7d4fa-d941-449e-b998-f66e5bf887ae" providerId="ADAL" clId="{C6E72E12-6D3D-4E41-B3BC-111F7E07F55D}" dt="2024-04-23T12:19:36.086" v="48" actId="478"/>
          <ac:picMkLst>
            <pc:docMk/>
            <pc:sldMk cId="785827636" sldId="285"/>
            <ac:picMk id="4" creationId="{00000000-0000-0000-0000-000000000000}"/>
          </ac:picMkLst>
        </pc:picChg>
        <pc:picChg chg="add mod">
          <ac:chgData name="Martina Wrasse Scherer" userId="49e7d4fa-d941-449e-b998-f66e5bf887ae" providerId="ADAL" clId="{C6E72E12-6D3D-4E41-B3BC-111F7E07F55D}" dt="2024-04-23T12:19:40.318" v="52" actId="12789"/>
          <ac:picMkLst>
            <pc:docMk/>
            <pc:sldMk cId="785827636" sldId="285"/>
            <ac:picMk id="7" creationId="{31DB1172-F948-5196-3A3D-032205223566}"/>
          </ac:picMkLst>
        </pc:picChg>
      </pc:sldChg>
      <pc:sldChg chg="setBg">
        <pc:chgData name="Martina Wrasse Scherer" userId="49e7d4fa-d941-449e-b998-f66e5bf887ae" providerId="ADAL" clId="{C6E72E12-6D3D-4E41-B3BC-111F7E07F55D}" dt="2024-04-23T12:14:59.518" v="1"/>
        <pc:sldMkLst>
          <pc:docMk/>
          <pc:sldMk cId="803398758" sldId="287"/>
        </pc:sldMkLst>
      </pc:sldChg>
      <pc:sldChg chg="modSp mod">
        <pc:chgData name="Martina Wrasse Scherer" userId="49e7d4fa-d941-449e-b998-f66e5bf887ae" providerId="ADAL" clId="{C6E72E12-6D3D-4E41-B3BC-111F7E07F55D}" dt="2024-04-23T12:20:05.103" v="61" actId="12789"/>
        <pc:sldMkLst>
          <pc:docMk/>
          <pc:sldMk cId="3500816612" sldId="289"/>
        </pc:sldMkLst>
        <pc:picChg chg="mod modCrop">
          <ac:chgData name="Martina Wrasse Scherer" userId="49e7d4fa-d941-449e-b998-f66e5bf887ae" providerId="ADAL" clId="{C6E72E12-6D3D-4E41-B3BC-111F7E07F55D}" dt="2024-04-23T12:20:05.103" v="61" actId="12789"/>
          <ac:picMkLst>
            <pc:docMk/>
            <pc:sldMk cId="3500816612" sldId="289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39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5E72B5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dirty="0">
              <a:solidFill>
                <a:srgbClr val="5E72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9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PARA O TÍTULO</a:t>
            </a:r>
            <a:br>
              <a:rPr lang="pt-BR" sz="44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 UTILIZE A FONTE: </a:t>
            </a:r>
            <a:r>
              <a:rPr lang="pt-BR" sz="44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CALIBRI </a:t>
            </a:r>
            <a:endParaRPr dirty="0">
              <a:solidFill>
                <a:srgbClr val="5E72B5"/>
              </a:solidFill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Utilize, como padrão, a fonte</a:t>
            </a:r>
            <a:br>
              <a:rPr lang="pt-BR" sz="2800" b="0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 b="0" i="1" u="none" strike="noStrike" cap="none" dirty="0" err="1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2800" b="0" i="1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 Light</a:t>
            </a:r>
            <a:r>
              <a:rPr lang="pt-BR" sz="2800" b="0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, para textos maiores.</a:t>
            </a:r>
            <a:endParaRPr dirty="0">
              <a:solidFill>
                <a:srgbClr val="5E72B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O TÍTULO</a:t>
            </a:r>
            <a:br>
              <a:rPr lang="pt-BR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UTILIZE A FONTE: </a:t>
            </a:r>
            <a:r>
              <a:rPr lang="pt-BR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CALIBRI </a:t>
            </a:r>
            <a:endParaRPr dirty="0"/>
          </a:p>
        </p:txBody>
      </p:sp>
      <p:sp>
        <p:nvSpPr>
          <p:cNvPr id="111" name="Google Shape;111;p17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Utilize, como padrão, a fonte</a:t>
            </a:r>
            <a:br>
              <a:rPr lang="pt-B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Calibri Light</a:t>
            </a:r>
            <a:r>
              <a:rPr lang="pt-B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para textos maiores.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;p17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O TÍTULO</a:t>
            </a:r>
            <a:br>
              <a:rPr lang="pt-BR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UTILIZE A FONTE: </a:t>
            </a:r>
            <a:r>
              <a:rPr lang="pt-BR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CALIBRI </a:t>
            </a:r>
            <a:endParaRPr dirty="0"/>
          </a:p>
        </p:txBody>
      </p:sp>
      <p:sp>
        <p:nvSpPr>
          <p:cNvPr id="5" name="Google Shape;111;p17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Utilize, como padrão, a fonte</a:t>
            </a:r>
            <a:br>
              <a:rPr lang="pt-B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Calibri Light</a:t>
            </a:r>
            <a:r>
              <a:rPr lang="pt-B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para textos maiores.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807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028" t="23242" r="5970" b="20007"/>
          <a:stretch/>
        </p:blipFill>
        <p:spPr>
          <a:xfrm>
            <a:off x="2485106" y="1762432"/>
            <a:ext cx="7221789" cy="33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5"/>
          <p:cNvSpPr txBox="1"/>
          <p:nvPr/>
        </p:nvSpPr>
        <p:spPr>
          <a:xfrm>
            <a:off x="5643717" y="1191190"/>
            <a:ext cx="51865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PARA O TÍTULO</a:t>
            </a:r>
            <a:br>
              <a:rPr lang="pt-BR" sz="44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UTILIZE A FONTE: </a:t>
            </a:r>
            <a:r>
              <a:rPr lang="pt-BR" sz="44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CALIBRI </a:t>
            </a:r>
            <a:endParaRPr dirty="0">
              <a:solidFill>
                <a:srgbClr val="5E72B5"/>
              </a:solidFill>
            </a:endParaRPr>
          </a:p>
        </p:txBody>
      </p:sp>
      <p:sp>
        <p:nvSpPr>
          <p:cNvPr id="6" name="Google Shape;99;p15"/>
          <p:cNvSpPr txBox="1"/>
          <p:nvPr/>
        </p:nvSpPr>
        <p:spPr>
          <a:xfrm>
            <a:off x="5643718" y="3700360"/>
            <a:ext cx="518651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Utilize, como padrão, a fonte</a:t>
            </a:r>
          </a:p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1" u="none" strike="noStrike" cap="none" dirty="0" err="1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2800" b="0" i="1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 Light</a:t>
            </a:r>
            <a:r>
              <a:rPr lang="pt-BR" sz="2800" b="0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, para textos maiores.</a:t>
            </a:r>
            <a:endParaRPr dirty="0">
              <a:solidFill>
                <a:srgbClr val="5E72B5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1DB1172-F948-5196-3A3D-032205223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79" t="9501" r="23587" b="7385"/>
          <a:stretch/>
        </p:blipFill>
        <p:spPr>
          <a:xfrm>
            <a:off x="1143001" y="1399233"/>
            <a:ext cx="3321436" cy="40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2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5"/>
          <p:cNvSpPr txBox="1"/>
          <p:nvPr/>
        </p:nvSpPr>
        <p:spPr>
          <a:xfrm>
            <a:off x="5643717" y="1191190"/>
            <a:ext cx="51865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O TÍTULO</a:t>
            </a:r>
            <a:br>
              <a:rPr lang="pt-BR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UTILIZE A FONTE: </a:t>
            </a:r>
            <a:r>
              <a:rPr lang="pt-BR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CALIBRI </a:t>
            </a:r>
            <a:endParaRPr dirty="0"/>
          </a:p>
        </p:txBody>
      </p:sp>
      <p:sp>
        <p:nvSpPr>
          <p:cNvPr id="6" name="Google Shape;99;p15"/>
          <p:cNvSpPr txBox="1"/>
          <p:nvPr/>
        </p:nvSpPr>
        <p:spPr>
          <a:xfrm>
            <a:off x="5643718" y="3700360"/>
            <a:ext cx="518651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Utilize, como padrão, a fonte</a:t>
            </a:r>
          </a:p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1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2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Light</a:t>
            </a:r>
            <a:r>
              <a:rPr lang="pt-BR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para textos maiores.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8134" t="10024" r="24830" b="9493"/>
          <a:stretch/>
        </p:blipFill>
        <p:spPr>
          <a:xfrm>
            <a:off x="1143001" y="1399233"/>
            <a:ext cx="3353012" cy="40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0;p22"/>
          <p:cNvSpPr txBox="1"/>
          <p:nvPr/>
        </p:nvSpPr>
        <p:spPr>
          <a:xfrm>
            <a:off x="1524000" y="6550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PARA O TÍTULO</a:t>
            </a:r>
            <a:br>
              <a:rPr lang="pt-BR" sz="44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 UTILIZE A FONTE: </a:t>
            </a:r>
            <a:r>
              <a:rPr lang="pt-BR" sz="4400" b="1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CALIBRI </a:t>
            </a:r>
            <a:endParaRPr dirty="0">
              <a:solidFill>
                <a:srgbClr val="5E72B5"/>
              </a:solidFill>
            </a:endParaRPr>
          </a:p>
        </p:txBody>
      </p:sp>
      <p:sp>
        <p:nvSpPr>
          <p:cNvPr id="5" name="Google Shape;141;p22"/>
          <p:cNvSpPr txBox="1"/>
          <p:nvPr/>
        </p:nvSpPr>
        <p:spPr>
          <a:xfrm>
            <a:off x="1524000" y="290036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Utilize, como padrão, a fonte</a:t>
            </a:r>
            <a:br>
              <a:rPr lang="pt-BR" sz="2800" b="0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 b="0" i="1" u="none" strike="noStrike" cap="none" dirty="0" err="1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2800" b="0" i="1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 Light</a:t>
            </a:r>
            <a:r>
              <a:rPr lang="pt-BR" sz="2800" b="0" i="0" u="none" strike="noStrike" cap="none" dirty="0">
                <a:solidFill>
                  <a:srgbClr val="5E72B5"/>
                </a:solidFill>
                <a:latin typeface="Calibri"/>
                <a:ea typeface="Calibri"/>
                <a:cs typeface="Calibri"/>
                <a:sym typeface="Calibri"/>
              </a:rPr>
              <a:t>, para textos maiores.</a:t>
            </a:r>
            <a:endParaRPr dirty="0">
              <a:solidFill>
                <a:srgbClr val="5E72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5E72B5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dirty="0">
              <a:solidFill>
                <a:srgbClr val="5E72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1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5E72B5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dirty="0">
              <a:solidFill>
                <a:srgbClr val="5E72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0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5E72B5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dirty="0">
              <a:solidFill>
                <a:srgbClr val="5E72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5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5E72B5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dirty="0">
              <a:solidFill>
                <a:srgbClr val="5E72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60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146</Words>
  <Application>Microsoft Office PowerPoint</Application>
  <PresentationFormat>Widescreen</PresentationFormat>
  <Paragraphs>14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Martina Wrasse Scherer</dc:creator>
  <cp:lastModifiedBy>Martina Wrasse Scherer</cp:lastModifiedBy>
  <cp:revision>10</cp:revision>
  <dcterms:modified xsi:type="dcterms:W3CDTF">2024-04-23T12:20:07Z</dcterms:modified>
</cp:coreProperties>
</file>