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387" r:id="rId6"/>
    <p:sldId id="376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8"/>
    <a:srgbClr val="007373"/>
    <a:srgbClr val="F3710F"/>
    <a:srgbClr val="143FA3"/>
    <a:srgbClr val="039292"/>
    <a:srgbClr val="2F5597"/>
    <a:srgbClr val="0B3C5D"/>
    <a:srgbClr val="1B1D31"/>
    <a:srgbClr val="027774"/>
    <a:srgbClr val="039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4A0F-BB0F-479C-9C1B-705B1D3EC833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8BA74-F4F0-4689-9091-E4F6D3760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50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9794F7-473F-41ED-86C5-8A7F8DF32F6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90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://upload.wikimedia.org/</a:t>
            </a:r>
            <a:r>
              <a:rPr lang="pt-BR" dirty="0" err="1"/>
              <a:t>wikipedia</a:t>
            </a:r>
            <a:r>
              <a:rPr lang="pt-BR" dirty="0"/>
              <a:t>/</a:t>
            </a:r>
            <a:r>
              <a:rPr lang="pt-BR" dirty="0" err="1"/>
              <a:t>commons</a:t>
            </a:r>
            <a:r>
              <a:rPr lang="pt-BR" dirty="0"/>
              <a:t>/f/f1/Katharina-von-Bora-05.jpg</a:t>
            </a:r>
          </a:p>
          <a:p>
            <a:r>
              <a:rPr lang="pt-BR" dirty="0"/>
              <a:t>https://commons.wikimedia.org/wiki/File:Lucas_Cranach_d.%C3%84._-_Martin_Luther,_1528_(Veste_Coburg)_(cropped).jpg</a:t>
            </a:r>
          </a:p>
          <a:p>
            <a:r>
              <a:rPr lang="pt-BR" dirty="0"/>
              <a:t>httpshttps://commons.wikimedia.org/wiki/File:John_Calvin_by_Holbein.png</a:t>
            </a:r>
          </a:p>
          <a:p>
            <a:r>
              <a:rPr lang="pt-BR" dirty="0"/>
              <a:t>https://commons.wikimedia.org/wiki/File:Ulrich-Zwingli-1.jpg</a:t>
            </a:r>
          </a:p>
          <a:p>
            <a:r>
              <a:rPr lang="pt-BR" dirty="0"/>
              <a:t>https://commons.wikimedia.org/wiki/File:Argula_von_Grumbach.jpg?uselang=pt-br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21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https://commons.wikimedia.org/wiki/File:Provinciaromana-Cilicia-pt.svg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67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https://commons.wikimedia.org/wiki/File:Jean-L%C3%A9on_G%C3%A9r%C3%B4me_-_The_Christian_Martyrs%27_Last_Prayer_-_Walters_37113.jpg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48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https://commons.wikimedia.org/wiki/File:0_Constantinus_I_-_Palazzo_dei_Conservatori_%282%29.JPG?uselang=pt-br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1833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https://commons.wikimedia.org/wiki/File:Noun_76041_-_Different_Ways.svg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73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http://www.publicdomainpictures.net/view-image.php?image=28624&amp;picture=maca-vermelha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398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https://commons.wikimedia.org/wiki/File:95_Thesen_Erste_Seite.jpg?uselang=pt-br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6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https://commons.wikimedia.org/wiki/File:Decet_Romanum_Pontificam.jpg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21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https://commons.wikimedia.org/wiki/File:Lucas_Cranach_the_Elder_%E2%80%93_Bildnis_Martin_Luthers_Bildnis_Katharina_Luthers_(1526)_Google_Art_Project.jpg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B3814-66C3-4CDA-9D8B-AA0BD4C059E5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47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92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88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3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7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8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47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8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50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12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68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08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C541B-21F8-4AAA-9F78-301644BE33F0}" type="datetimeFigureOut">
              <a:rPr lang="pt-BR" smtClean="0"/>
              <a:t>12/10/2016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2908-800C-4217-8F6B-059552D66F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9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492569"/>
            <a:ext cx="11161486" cy="1890027"/>
          </a:xfrm>
        </p:spPr>
        <p:txBody>
          <a:bodyPr anchor="ctr"/>
          <a:lstStyle/>
          <a:p>
            <a:r>
              <a:rPr lang="pt-BR" sz="96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Quem</a:t>
            </a:r>
            <a:r>
              <a:rPr lang="pt-BR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a IECLB?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0051" y="5205491"/>
            <a:ext cx="3299181" cy="902524"/>
          </a:xfrm>
        </p:spPr>
        <p:txBody>
          <a:bodyPr anchor="ctr">
            <a:normAutofit/>
          </a:bodyPr>
          <a:lstStyle/>
          <a:p>
            <a:pPr marL="354013" indent="-354013" algn="r">
              <a:buFont typeface="Arial" panose="020B0604020202020204" pitchFamily="34" charset="0"/>
              <a:buChar char="•"/>
            </a:pPr>
            <a:r>
              <a:rPr lang="pt-BR" sz="5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grpSp>
        <p:nvGrpSpPr>
          <p:cNvPr id="4" name="Agrupar 3"/>
          <p:cNvGrpSpPr/>
          <p:nvPr/>
        </p:nvGrpSpPr>
        <p:grpSpPr>
          <a:xfrm>
            <a:off x="11161486" y="0"/>
            <a:ext cx="1030514" cy="6858000"/>
            <a:chOff x="11161486" y="0"/>
            <a:chExt cx="1030514" cy="6858000"/>
          </a:xfrm>
        </p:grpSpPr>
        <p:sp>
          <p:nvSpPr>
            <p:cNvPr id="5" name="Retângulo 4"/>
            <p:cNvSpPr/>
            <p:nvPr/>
          </p:nvSpPr>
          <p:spPr>
            <a:xfrm>
              <a:off x="11161486" y="0"/>
              <a:ext cx="10305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>
              <a:spLocks noChangeAspect="1"/>
            </p:cNvSpPr>
            <p:nvPr/>
          </p:nvSpPr>
          <p:spPr>
            <a:xfrm>
              <a:off x="11531572" y="157835"/>
              <a:ext cx="360000" cy="360000"/>
            </a:xfrm>
            <a:prstGeom prst="ellipse">
              <a:avLst/>
            </a:prstGeom>
            <a:solidFill>
              <a:srgbClr val="0083C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>
            <a:xfrm>
              <a:off x="11523665" y="645202"/>
              <a:ext cx="360000" cy="360000"/>
            </a:xfrm>
            <a:prstGeom prst="ellipse">
              <a:avLst/>
            </a:prstGeom>
            <a:solidFill>
              <a:srgbClr val="03929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Elipse 7"/>
            <p:cNvSpPr>
              <a:spLocks noChangeAspect="1"/>
            </p:cNvSpPr>
            <p:nvPr/>
          </p:nvSpPr>
          <p:spPr>
            <a:xfrm>
              <a:off x="11523665" y="1132569"/>
              <a:ext cx="360000" cy="360000"/>
            </a:xfrm>
            <a:prstGeom prst="ellipse">
              <a:avLst/>
            </a:prstGeom>
            <a:solidFill>
              <a:srgbClr val="593366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Elipse 8"/>
            <p:cNvSpPr>
              <a:spLocks noChangeAspect="1"/>
            </p:cNvSpPr>
            <p:nvPr/>
          </p:nvSpPr>
          <p:spPr>
            <a:xfrm>
              <a:off x="11523665" y="1619936"/>
              <a:ext cx="360000" cy="360000"/>
            </a:xfrm>
            <a:prstGeom prst="ellipse">
              <a:avLst/>
            </a:prstGeom>
            <a:solidFill>
              <a:srgbClr val="D6314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>
            <a:xfrm>
              <a:off x="11523665" y="2107303"/>
              <a:ext cx="360000" cy="360000"/>
            </a:xfrm>
            <a:prstGeom prst="ellipse">
              <a:avLst/>
            </a:prstGeom>
            <a:solidFill>
              <a:srgbClr val="B1C90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8827" y="5719747"/>
              <a:ext cx="720000" cy="1075473"/>
            </a:xfrm>
            <a:prstGeom prst="rect">
              <a:avLst/>
            </a:prstGeom>
          </p:spPr>
        </p:pic>
        <p:cxnSp>
          <p:nvCxnSpPr>
            <p:cNvPr id="12" name="Conector reto 11"/>
            <p:cNvCxnSpPr/>
            <p:nvPr/>
          </p:nvCxnSpPr>
          <p:spPr>
            <a:xfrm>
              <a:off x="11165888" y="0"/>
              <a:ext cx="0" cy="685800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ubtítulo 2"/>
          <p:cNvSpPr txBox="1">
            <a:spLocks/>
          </p:cNvSpPr>
          <p:nvPr/>
        </p:nvSpPr>
        <p:spPr>
          <a:xfrm>
            <a:off x="5979056" y="4761060"/>
            <a:ext cx="1926873" cy="2137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7308176" y="5829839"/>
            <a:ext cx="2953658" cy="622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Igreja</a:t>
            </a:r>
          </a:p>
        </p:txBody>
      </p:sp>
    </p:spTree>
    <p:extLst>
      <p:ext uri="{BB962C8B-B14F-4D97-AF65-F5344CB8AC3E}">
        <p14:creationId xmlns:p14="http://schemas.microsoft.com/office/powerpoint/2010/main" val="3968310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35" y="0"/>
            <a:ext cx="8950179" cy="6858000"/>
          </a:xfrm>
          <a:prstGeom prst="rect">
            <a:avLst/>
          </a:prstGeom>
        </p:spPr>
      </p:pic>
      <p:grpSp>
        <p:nvGrpSpPr>
          <p:cNvPr id="6" name="Agrupar 5"/>
          <p:cNvGrpSpPr/>
          <p:nvPr/>
        </p:nvGrpSpPr>
        <p:grpSpPr>
          <a:xfrm>
            <a:off x="0" y="0"/>
            <a:ext cx="5939261" cy="6862920"/>
            <a:chOff x="1" y="0"/>
            <a:chExt cx="4908753" cy="6862920"/>
          </a:xfrm>
        </p:grpSpPr>
        <p:sp>
          <p:nvSpPr>
            <p:cNvPr id="11" name="Fluxograma: Dados 10"/>
            <p:cNvSpPr/>
            <p:nvPr/>
          </p:nvSpPr>
          <p:spPr>
            <a:xfrm rot="10800000" flipH="1">
              <a:off x="904567" y="0"/>
              <a:ext cx="4004187" cy="6862920"/>
            </a:xfrm>
            <a:prstGeom prst="flowChartInputOutput">
              <a:avLst/>
            </a:prstGeom>
            <a:solidFill>
              <a:srgbClr val="0083C8">
                <a:alpha val="61000"/>
              </a:srgbClr>
            </a:solidFill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" name="Fluxograma: Dados 4"/>
            <p:cNvSpPr/>
            <p:nvPr/>
          </p:nvSpPr>
          <p:spPr>
            <a:xfrm rot="10800000" flipH="1">
              <a:off x="1" y="0"/>
              <a:ext cx="4004187" cy="6858000"/>
            </a:xfrm>
            <a:prstGeom prst="flowChartInputOutput">
              <a:avLst/>
            </a:prstGeom>
            <a:solidFill>
              <a:srgbClr val="0083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41" y="3538933"/>
            <a:ext cx="5277332" cy="1243303"/>
          </a:xfrm>
        </p:spPr>
        <p:txBody>
          <a:bodyPr>
            <a:noAutofit/>
          </a:bodyPr>
          <a:lstStyle/>
          <a:p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igreja se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corrompeu?</a:t>
            </a:r>
          </a:p>
        </p:txBody>
      </p:sp>
    </p:spTree>
    <p:extLst>
      <p:ext uri="{BB962C8B-B14F-4D97-AF65-F5344CB8AC3E}">
        <p14:creationId xmlns:p14="http://schemas.microsoft.com/office/powerpoint/2010/main" val="321204092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60"/>
            <a:ext cx="12207238" cy="686966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eta: para Cima 3"/>
          <p:cNvSpPr/>
          <p:nvPr/>
        </p:nvSpPr>
        <p:spPr>
          <a:xfrm>
            <a:off x="361790" y="3082413"/>
            <a:ext cx="1133519" cy="2944458"/>
          </a:xfrm>
          <a:prstGeom prst="upArrow">
            <a:avLst>
              <a:gd name="adj1" fmla="val 49767"/>
              <a:gd name="adj2" fmla="val 62818"/>
            </a:avLst>
          </a:prstGeom>
          <a:solidFill>
            <a:srgbClr val="0083C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499700" y="1275551"/>
            <a:ext cx="842400" cy="777838"/>
          </a:xfrm>
          <a:prstGeom prst="ellipse">
            <a:avLst/>
          </a:prstGeom>
          <a:noFill/>
          <a:ln w="120650" cmpd="thickThin"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0" y="5502441"/>
            <a:ext cx="12207238" cy="1355559"/>
          </a:xfrm>
          <a:prstGeom prst="rect">
            <a:avLst/>
          </a:prstGeom>
          <a:solidFill>
            <a:srgbClr val="0083C8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79503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iniciou a Reforma Protestante?</a:t>
            </a:r>
          </a:p>
        </p:txBody>
      </p:sp>
    </p:spTree>
    <p:extLst>
      <p:ext uri="{BB962C8B-B14F-4D97-AF65-F5344CB8AC3E}">
        <p14:creationId xmlns:p14="http://schemas.microsoft.com/office/powerpoint/2010/main" val="1559750387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62" y="-170478"/>
            <a:ext cx="510180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exto Explicativo: Seta para a Direita 4"/>
          <p:cNvSpPr/>
          <p:nvPr/>
        </p:nvSpPr>
        <p:spPr>
          <a:xfrm>
            <a:off x="545691" y="2050026"/>
            <a:ext cx="5195607" cy="3311012"/>
          </a:xfrm>
          <a:prstGeom prst="rightArrowCallout">
            <a:avLst>
              <a:gd name="adj1" fmla="val 25000"/>
              <a:gd name="adj2" fmla="val 41036"/>
              <a:gd name="adj3" fmla="val 20174"/>
              <a:gd name="adj4" fmla="val 83996"/>
            </a:avLst>
          </a:prstGeom>
          <a:solidFill>
            <a:srgbClr val="0097E2"/>
          </a:solidFill>
          <a:ln>
            <a:noFill/>
          </a:ln>
          <a:effectLst>
            <a:outerShdw blurRad="114300" dist="1778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contourW="12700" prstMaterial="matte">
            <a:bevelT w="317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lnSpc>
                <a:spcPts val="5400"/>
              </a:lnSpc>
            </a:pP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Lutero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queria</a:t>
            </a:r>
          </a:p>
          <a:p>
            <a:pPr marL="72000">
              <a:lnSpc>
                <a:spcPts val="5400"/>
              </a:lnSpc>
            </a:pP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Fundar</a:t>
            </a:r>
          </a:p>
          <a:p>
            <a:pPr marL="72000">
              <a:lnSpc>
                <a:spcPts val="3000"/>
              </a:lnSpc>
            </a:pP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nova igreja?</a:t>
            </a:r>
          </a:p>
        </p:txBody>
      </p:sp>
    </p:spTree>
    <p:extLst>
      <p:ext uri="{BB962C8B-B14F-4D97-AF65-F5344CB8AC3E}">
        <p14:creationId xmlns:p14="http://schemas.microsoft.com/office/powerpoint/2010/main" val="3260675401"/>
      </p:ext>
    </p:extLst>
  </p:cSld>
  <p:clrMapOvr>
    <a:masterClrMapping/>
  </p:clrMapOvr>
  <p:transition spd="slow">
    <p:split orient="vert"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/>
          <a:stretch/>
        </p:blipFill>
        <p:spPr>
          <a:xfrm>
            <a:off x="1963650" y="1244"/>
            <a:ext cx="9528044" cy="6856755"/>
          </a:xfrm>
          <a:prstGeom prst="rect">
            <a:avLst/>
          </a:prstGeom>
          <a:solidFill>
            <a:srgbClr val="FFFFFF">
              <a:shade val="85000"/>
            </a:srgbClr>
          </a:solidFill>
          <a:ln w="165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-162926" y="-128336"/>
            <a:ext cx="3449052" cy="6986336"/>
            <a:chOff x="-352926" y="-128336"/>
            <a:chExt cx="3449052" cy="6986336"/>
          </a:xfrm>
        </p:grpSpPr>
        <p:sp>
          <p:nvSpPr>
            <p:cNvPr id="2" name="Retângulo 1"/>
            <p:cNvSpPr/>
            <p:nvPr/>
          </p:nvSpPr>
          <p:spPr>
            <a:xfrm>
              <a:off x="-352926" y="-128336"/>
              <a:ext cx="1989221" cy="6986336"/>
            </a:xfrm>
            <a:prstGeom prst="rect">
              <a:avLst/>
            </a:prstGeom>
            <a:solidFill>
              <a:srgbClr val="0083C8"/>
            </a:solidFill>
            <a:ln w="257175" cmpd="thinThick">
              <a:solidFill>
                <a:srgbClr val="0083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Título 1"/>
            <p:cNvSpPr txBox="1">
              <a:spLocks/>
            </p:cNvSpPr>
            <p:nvPr/>
          </p:nvSpPr>
          <p:spPr>
            <a:xfrm>
              <a:off x="110690" y="3806905"/>
              <a:ext cx="2985436" cy="2866605"/>
            </a:xfrm>
            <a:prstGeom prst="ellipse">
              <a:avLst/>
            </a:prstGeom>
            <a:solidFill>
              <a:srgbClr val="0083C8"/>
            </a:solidFill>
            <a:ln w="257175" cmpd="thinThick">
              <a:solidFill>
                <a:srgbClr val="0083C8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93814" y="4346372"/>
            <a:ext cx="3132221" cy="139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Lutero</a:t>
            </a:r>
            <a:r>
              <a:rPr lang="pt-BR" sz="32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2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casou?</a:t>
            </a:r>
            <a:endParaRPr lang="pt-BR" sz="5400" cap="all" dirty="0"/>
          </a:p>
        </p:txBody>
      </p:sp>
    </p:spTree>
    <p:extLst>
      <p:ext uri="{BB962C8B-B14F-4D97-AF65-F5344CB8AC3E}">
        <p14:creationId xmlns:p14="http://schemas.microsoft.com/office/powerpoint/2010/main" val="2205558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67280"/>
          </a:xfrm>
        </p:spPr>
        <p:txBody>
          <a:bodyPr lIns="360000">
            <a:normAutofit/>
          </a:bodyPr>
          <a:lstStyle/>
          <a:p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que existem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igrejas protestantes?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88" y="1697558"/>
            <a:ext cx="2412000" cy="2412000"/>
          </a:xfrm>
          <a:prstGeom prst="ellipse">
            <a:avLst/>
          </a:prstGeom>
          <a:ln w="63500" cap="rnd" cmpd="thinThick">
            <a:solidFill>
              <a:schemeClr val="bg1"/>
            </a:solidFill>
            <a:prstDash val="solid"/>
          </a:ln>
          <a:effectLst>
            <a:outerShdw blurRad="76200" dist="381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50800" contourW="12700">
            <a:extrusionClr>
              <a:srgbClr val="000000"/>
            </a:extrusion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091" y="1698495"/>
            <a:ext cx="2412000" cy="2412000"/>
          </a:xfrm>
          <a:prstGeom prst="ellipse">
            <a:avLst/>
          </a:prstGeom>
          <a:ln w="63500" cap="rnd" cmpd="thinThick">
            <a:solidFill>
              <a:schemeClr val="bg1"/>
            </a:solidFill>
            <a:prstDash val="solid"/>
          </a:ln>
          <a:effectLst>
            <a:outerShdw blurRad="76200" dist="381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50800" contourW="12700">
            <a:extrusionClr>
              <a:srgbClr val="000000"/>
            </a:extrusionClr>
          </a:sp3d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31" y="4341710"/>
            <a:ext cx="2412000" cy="2412000"/>
          </a:xfrm>
          <a:prstGeom prst="ellipse">
            <a:avLst/>
          </a:prstGeom>
          <a:ln w="63500" cap="rnd" cmpd="thinThick">
            <a:solidFill>
              <a:schemeClr val="bg1"/>
            </a:solidFill>
            <a:prstDash val="solid"/>
          </a:ln>
          <a:effectLst>
            <a:outerShdw blurRad="76200" dist="381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50800" contourW="12700">
            <a:extrusionClr>
              <a:srgbClr val="000000"/>
            </a:extrusionClr>
          </a:sp3d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085" y="4341710"/>
            <a:ext cx="2412000" cy="2412000"/>
          </a:xfrm>
          <a:prstGeom prst="ellipse">
            <a:avLst/>
          </a:prstGeom>
          <a:ln w="63500" cap="rnd" cmpd="thickThin">
            <a:solidFill>
              <a:schemeClr val="bg1"/>
            </a:solidFill>
            <a:prstDash val="sysDash"/>
          </a:ln>
          <a:effectLst>
            <a:outerShdw blurRad="76200" dist="381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50800" contourW="12700">
            <a:extrusionClr>
              <a:srgbClr val="000000"/>
            </a:extrusionClr>
          </a:sp3d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85" y="1698495"/>
            <a:ext cx="2412000" cy="2412000"/>
          </a:xfrm>
          <a:prstGeom prst="ellipse">
            <a:avLst/>
          </a:prstGeom>
          <a:ln w="63500" cap="rnd" cmpd="thinThick">
            <a:solidFill>
              <a:schemeClr val="bg1"/>
            </a:solidFill>
            <a:prstDash val="solid"/>
          </a:ln>
          <a:effectLst>
            <a:outerShdw blurRad="76200" dist="381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50800" contourW="12700">
            <a:extrusionClr>
              <a:srgbClr val="000000"/>
            </a:extrusionClr>
          </a:sp3d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3" y="4339836"/>
            <a:ext cx="2412000" cy="2412000"/>
          </a:xfrm>
          <a:prstGeom prst="ellipse">
            <a:avLst/>
          </a:prstGeom>
          <a:ln w="63500" cap="rnd" cmpd="thinThick">
            <a:solidFill>
              <a:schemeClr val="bg1"/>
            </a:solidFill>
            <a:prstDash val="solid"/>
          </a:ln>
          <a:effectLst>
            <a:outerShdw blurRad="76200" dist="381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50800" contourW="127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98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57251"/>
            <a:ext cx="9144000" cy="1162495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de Produção e Assessoria da IECLB</a:t>
            </a:r>
          </a:p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npa@ieclb.org.br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827" y="5719747"/>
            <a:ext cx="720000" cy="107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497" y="295862"/>
            <a:ext cx="4717754" cy="524148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4" name="CaixaDeTexto 3"/>
          <p:cNvSpPr txBox="1"/>
          <p:nvPr/>
        </p:nvSpPr>
        <p:spPr>
          <a:xfrm>
            <a:off x="302577" y="5669280"/>
            <a:ext cx="9969183" cy="11887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>
              <a:lnSpc>
                <a:spcPts val="3600"/>
              </a:lnSpc>
            </a:pPr>
            <a:r>
              <a:rPr lang="pt-BR" sz="3600" b="1" spc="-110" dirty="0">
                <a:ln w="158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a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origem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igreja luterana</a:t>
            </a:r>
            <a:r>
              <a:rPr lang="pt-BR" sz="36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3600" b="1" spc="-1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1701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161486" cy="6968361"/>
          </a:xfrm>
        </p:spPr>
      </p:pic>
      <p:grpSp>
        <p:nvGrpSpPr>
          <p:cNvPr id="8" name="Agrupar 7"/>
          <p:cNvGrpSpPr/>
          <p:nvPr/>
        </p:nvGrpSpPr>
        <p:grpSpPr>
          <a:xfrm>
            <a:off x="11161486" y="0"/>
            <a:ext cx="1030514" cy="6858000"/>
            <a:chOff x="11161486" y="0"/>
            <a:chExt cx="1030514" cy="6858000"/>
          </a:xfrm>
        </p:grpSpPr>
        <p:sp>
          <p:nvSpPr>
            <p:cNvPr id="9" name="Retângulo 8"/>
            <p:cNvSpPr/>
            <p:nvPr/>
          </p:nvSpPr>
          <p:spPr>
            <a:xfrm>
              <a:off x="11161486" y="0"/>
              <a:ext cx="103051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>
            <a:xfrm>
              <a:off x="11531572" y="157835"/>
              <a:ext cx="360000" cy="360000"/>
            </a:xfrm>
            <a:prstGeom prst="ellipse">
              <a:avLst/>
            </a:prstGeom>
            <a:solidFill>
              <a:srgbClr val="0083C8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1" name="Elipse 10"/>
            <p:cNvSpPr>
              <a:spLocks noChangeAspect="1"/>
            </p:cNvSpPr>
            <p:nvPr/>
          </p:nvSpPr>
          <p:spPr>
            <a:xfrm>
              <a:off x="11523665" y="645202"/>
              <a:ext cx="360000" cy="360000"/>
            </a:xfrm>
            <a:prstGeom prst="ellipse">
              <a:avLst/>
            </a:prstGeom>
            <a:solidFill>
              <a:srgbClr val="039291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Elipse 11"/>
            <p:cNvSpPr>
              <a:spLocks noChangeAspect="1"/>
            </p:cNvSpPr>
            <p:nvPr/>
          </p:nvSpPr>
          <p:spPr>
            <a:xfrm>
              <a:off x="11523665" y="1132569"/>
              <a:ext cx="360000" cy="360000"/>
            </a:xfrm>
            <a:prstGeom prst="ellipse">
              <a:avLst/>
            </a:prstGeom>
            <a:solidFill>
              <a:srgbClr val="593366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>
            <a:xfrm>
              <a:off x="11523665" y="1619936"/>
              <a:ext cx="360000" cy="360000"/>
            </a:xfrm>
            <a:prstGeom prst="ellipse">
              <a:avLst/>
            </a:prstGeom>
            <a:solidFill>
              <a:srgbClr val="D6314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/>
            <p:cNvSpPr>
              <a:spLocks noChangeAspect="1"/>
            </p:cNvSpPr>
            <p:nvPr/>
          </p:nvSpPr>
          <p:spPr>
            <a:xfrm>
              <a:off x="11523665" y="2107303"/>
              <a:ext cx="360000" cy="360000"/>
            </a:xfrm>
            <a:prstGeom prst="ellipse">
              <a:avLst/>
            </a:prstGeom>
            <a:solidFill>
              <a:srgbClr val="B1C903"/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9600000"/>
              </a:lightRig>
            </a:scene3d>
            <a:sp3d prstMaterial="softEdge">
              <a:bevelT w="88900" h="88900"/>
              <a:contourClr>
                <a:schemeClr val="tx1">
                  <a:lumMod val="95000"/>
                  <a:lumOff val="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8827" y="5719747"/>
              <a:ext cx="720000" cy="1075473"/>
            </a:xfrm>
            <a:prstGeom prst="rect">
              <a:avLst/>
            </a:prstGeom>
          </p:spPr>
        </p:pic>
        <p:cxnSp>
          <p:nvCxnSpPr>
            <p:cNvPr id="16" name="Conector reto 15"/>
            <p:cNvCxnSpPr/>
            <p:nvPr/>
          </p:nvCxnSpPr>
          <p:spPr>
            <a:xfrm>
              <a:off x="11165888" y="0"/>
              <a:ext cx="0" cy="6858000"/>
            </a:xfrm>
            <a:prstGeom prst="line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6402158"/>
      </p:ext>
    </p:extLst>
  </p:cSld>
  <p:clrMapOvr>
    <a:masterClrMapping/>
  </p:clrMapOvr>
  <p:transition spd="slow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Agrupar 3"/>
          <p:cNvGrpSpPr/>
          <p:nvPr/>
        </p:nvGrpSpPr>
        <p:grpSpPr>
          <a:xfrm>
            <a:off x="4231733" y="2785927"/>
            <a:ext cx="2522612" cy="2522612"/>
            <a:chOff x="2692900" y="2167693"/>
            <a:chExt cx="2522612" cy="25226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40000" endPos="32000" dist="50800" dir="5400000" sy="-100000" algn="bl" rotWithShape="0"/>
          </a:effectLst>
        </p:grpSpPr>
        <p:sp>
          <p:nvSpPr>
            <p:cNvPr id="5" name="Elipse 4"/>
            <p:cNvSpPr/>
            <p:nvPr/>
          </p:nvSpPr>
          <p:spPr>
            <a:xfrm>
              <a:off x="2692900" y="2167693"/>
              <a:ext cx="2522612" cy="2522612"/>
            </a:xfrm>
            <a:prstGeom prst="ellipse">
              <a:avLst/>
            </a:prstGeom>
            <a:ln w="127000" cmpd="dbl">
              <a:solidFill>
                <a:schemeClr val="bg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Elipse 4"/>
            <p:cNvSpPr txBox="1"/>
            <p:nvPr/>
          </p:nvSpPr>
          <p:spPr>
            <a:xfrm>
              <a:off x="3062328" y="2537121"/>
              <a:ext cx="1783756" cy="17837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Palavra de Deus</a:t>
              </a:r>
            </a:p>
          </p:txBody>
        </p:sp>
      </p:grpSp>
      <p:grpSp>
        <p:nvGrpSpPr>
          <p:cNvPr id="7" name="Agrupar 6"/>
          <p:cNvGrpSpPr>
            <a:grpSpLocks noChangeAspect="1"/>
          </p:cNvGrpSpPr>
          <p:nvPr/>
        </p:nvGrpSpPr>
        <p:grpSpPr>
          <a:xfrm>
            <a:off x="2767724" y="188448"/>
            <a:ext cx="1980000" cy="1980000"/>
            <a:chOff x="3052539" y="3576"/>
            <a:chExt cx="1803334" cy="18033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40000" endPos="32000" dist="50800" dir="5400000" sy="-100000" algn="bl" rotWithShape="0"/>
          </a:effectLst>
        </p:grpSpPr>
        <p:sp>
          <p:nvSpPr>
            <p:cNvPr id="8" name="Elipse 7"/>
            <p:cNvSpPr/>
            <p:nvPr/>
          </p:nvSpPr>
          <p:spPr>
            <a:xfrm>
              <a:off x="3052539" y="3576"/>
              <a:ext cx="1803334" cy="1803334"/>
            </a:xfrm>
            <a:prstGeom prst="ellipse">
              <a:avLst/>
            </a:prstGeom>
            <a:ln w="127000" cmpd="dbl">
              <a:solidFill>
                <a:schemeClr val="bg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Elipse 4"/>
            <p:cNvSpPr txBox="1"/>
            <p:nvPr/>
          </p:nvSpPr>
          <p:spPr>
            <a:xfrm>
              <a:off x="3052539" y="267668"/>
              <a:ext cx="1803334" cy="1275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oração</a:t>
              </a:r>
            </a:p>
          </p:txBody>
        </p:sp>
      </p:grpSp>
      <p:grpSp>
        <p:nvGrpSpPr>
          <p:cNvPr id="10" name="Agrupar 9"/>
          <p:cNvGrpSpPr>
            <a:grpSpLocks noChangeAspect="1"/>
          </p:cNvGrpSpPr>
          <p:nvPr/>
        </p:nvGrpSpPr>
        <p:grpSpPr>
          <a:xfrm>
            <a:off x="6468416" y="240389"/>
            <a:ext cx="1980000" cy="1980000"/>
            <a:chOff x="5571172" y="2527332"/>
            <a:chExt cx="1803334" cy="18033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40000" endPos="32000" dist="50800" dir="5400000" sy="-100000" algn="bl" rotWithShape="0"/>
          </a:effectLst>
        </p:grpSpPr>
        <p:sp>
          <p:nvSpPr>
            <p:cNvPr id="11" name="Elipse 10"/>
            <p:cNvSpPr/>
            <p:nvPr/>
          </p:nvSpPr>
          <p:spPr>
            <a:xfrm>
              <a:off x="5571172" y="2527332"/>
              <a:ext cx="1803334" cy="1803334"/>
            </a:xfrm>
            <a:prstGeom prst="ellipse">
              <a:avLst/>
            </a:prstGeom>
            <a:ln w="127000" cmpd="dbl">
              <a:solidFill>
                <a:schemeClr val="bg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Elipse 4"/>
            <p:cNvSpPr txBox="1"/>
            <p:nvPr/>
          </p:nvSpPr>
          <p:spPr>
            <a:xfrm>
              <a:off x="5571172" y="2791424"/>
              <a:ext cx="1803334" cy="1275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partilha</a:t>
              </a:r>
            </a:p>
          </p:txBody>
        </p:sp>
      </p:grpSp>
      <p:grpSp>
        <p:nvGrpSpPr>
          <p:cNvPr id="13" name="Agrupar 12"/>
          <p:cNvGrpSpPr>
            <a:grpSpLocks noChangeAspect="1"/>
          </p:cNvGrpSpPr>
          <p:nvPr/>
        </p:nvGrpSpPr>
        <p:grpSpPr>
          <a:xfrm>
            <a:off x="461687" y="2319358"/>
            <a:ext cx="2052000" cy="2052000"/>
            <a:chOff x="516469" y="2512608"/>
            <a:chExt cx="1805975" cy="18033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40000" endPos="32000" dist="50800" dir="5400000" sy="-100000" algn="bl" rotWithShape="0"/>
          </a:effectLst>
        </p:grpSpPr>
        <p:sp>
          <p:nvSpPr>
            <p:cNvPr id="14" name="Elipse 13"/>
            <p:cNvSpPr/>
            <p:nvPr/>
          </p:nvSpPr>
          <p:spPr>
            <a:xfrm>
              <a:off x="519110" y="2512608"/>
              <a:ext cx="1803334" cy="1803334"/>
            </a:xfrm>
            <a:prstGeom prst="ellipse">
              <a:avLst/>
            </a:prstGeom>
            <a:ln w="127000" cmpd="dbl">
              <a:solidFill>
                <a:schemeClr val="bg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Elipse 4"/>
            <p:cNvSpPr txBox="1"/>
            <p:nvPr/>
          </p:nvSpPr>
          <p:spPr>
            <a:xfrm>
              <a:off x="516469" y="2776700"/>
              <a:ext cx="1805975" cy="1275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união </a:t>
              </a:r>
              <a:br>
                <a:rPr lang="pt-BR" sz="30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3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com </a:t>
              </a:r>
              <a:br>
                <a:rPr lang="pt-BR" sz="3000" kern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3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Cristo</a:t>
              </a:r>
            </a:p>
          </p:txBody>
        </p:sp>
      </p:grpSp>
      <p:grpSp>
        <p:nvGrpSpPr>
          <p:cNvPr id="16" name="Agrupar 15"/>
          <p:cNvGrpSpPr>
            <a:grpSpLocks noChangeAspect="1"/>
          </p:cNvGrpSpPr>
          <p:nvPr/>
        </p:nvGrpSpPr>
        <p:grpSpPr>
          <a:xfrm>
            <a:off x="8428151" y="3021233"/>
            <a:ext cx="2052000" cy="2052000"/>
            <a:chOff x="3052539" y="5054665"/>
            <a:chExt cx="1803334" cy="18033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25400" stA="40000" endPos="32000" dist="50800" dir="5400000" sy="-100000" algn="bl" rotWithShape="0"/>
          </a:effectLst>
        </p:grpSpPr>
        <p:sp>
          <p:nvSpPr>
            <p:cNvPr id="17" name="Elipse 16"/>
            <p:cNvSpPr/>
            <p:nvPr/>
          </p:nvSpPr>
          <p:spPr>
            <a:xfrm>
              <a:off x="3052539" y="5054665"/>
              <a:ext cx="1803334" cy="1803334"/>
            </a:xfrm>
            <a:prstGeom prst="ellipse">
              <a:avLst/>
            </a:prstGeom>
            <a:ln w="127000" cmpd="dbl">
              <a:solidFill>
                <a:schemeClr val="bg1"/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Elipse 4"/>
            <p:cNvSpPr txBox="1"/>
            <p:nvPr/>
          </p:nvSpPr>
          <p:spPr>
            <a:xfrm>
              <a:off x="3052539" y="5318757"/>
              <a:ext cx="1803334" cy="12751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igualdade</a:t>
              </a:r>
            </a:p>
          </p:txBody>
        </p:sp>
      </p:grpSp>
      <p:sp>
        <p:nvSpPr>
          <p:cNvPr id="19" name="Título 2"/>
          <p:cNvSpPr txBox="1">
            <a:spLocks/>
          </p:cNvSpPr>
          <p:nvPr/>
        </p:nvSpPr>
        <p:spPr>
          <a:xfrm>
            <a:off x="0" y="5578157"/>
            <a:ext cx="12192000" cy="1275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pt-BR" sz="54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VIVIAM</a:t>
            </a:r>
            <a:r>
              <a:rPr lang="pt-BR" sz="5400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primeiras comunidades?</a:t>
            </a:r>
            <a:endParaRPr lang="pt-BR" sz="3600" b="1" spc="-110" dirty="0"/>
          </a:p>
        </p:txBody>
      </p:sp>
    </p:spTree>
    <p:extLst>
      <p:ext uri="{BB962C8B-B14F-4D97-AF65-F5344CB8AC3E}">
        <p14:creationId xmlns:p14="http://schemas.microsoft.com/office/powerpoint/2010/main" val="266737517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3635" y="3651972"/>
            <a:ext cx="5086512" cy="2945179"/>
          </a:xfrm>
          <a:noFill/>
        </p:spPr>
        <p:txBody>
          <a:bodyPr>
            <a:normAutofit/>
          </a:bodyPr>
          <a:lstStyle/>
          <a:p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pessoas em comunidade?</a:t>
            </a:r>
          </a:p>
        </p:txBody>
      </p:sp>
      <p:grpSp>
        <p:nvGrpSpPr>
          <p:cNvPr id="6" name="Agrupar 5"/>
          <p:cNvGrpSpPr/>
          <p:nvPr/>
        </p:nvGrpSpPr>
        <p:grpSpPr>
          <a:xfrm>
            <a:off x="5390147" y="219134"/>
            <a:ext cx="6460067" cy="6460067"/>
            <a:chOff x="5528734" y="137084"/>
            <a:chExt cx="6460067" cy="6460067"/>
          </a:xfrm>
        </p:grpSpPr>
        <p:sp>
          <p:nvSpPr>
            <p:cNvPr id="5" name="Elipse 4"/>
            <p:cNvSpPr/>
            <p:nvPr/>
          </p:nvSpPr>
          <p:spPr>
            <a:xfrm>
              <a:off x="7099300" y="1707650"/>
              <a:ext cx="3318933" cy="33189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734" y="137084"/>
              <a:ext cx="6460067" cy="6460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78262" y="2958864"/>
            <a:ext cx="5273898" cy="1275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pt-BR" sz="36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a igreja se </a:t>
            </a:r>
            <a:r>
              <a:rPr lang="pt-BR" sz="5400" b="1" cap="all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organizou</a:t>
            </a:r>
            <a:r>
              <a:rPr lang="pt-BR" sz="5800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36" y="0"/>
            <a:ext cx="4838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9923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3009" y="0"/>
            <a:ext cx="12192000" cy="1347728"/>
          </a:xfrm>
          <a:solidFill>
            <a:srgbClr val="0083C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igreja foi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perseguida?</a:t>
            </a:r>
          </a:p>
        </p:txBody>
      </p:sp>
    </p:spTree>
    <p:extLst>
      <p:ext uri="{BB962C8B-B14F-4D97-AF65-F5344CB8AC3E}">
        <p14:creationId xmlns:p14="http://schemas.microsoft.com/office/powerpoint/2010/main" val="192130679"/>
      </p:ext>
    </p:extLst>
  </p:cSld>
  <p:clrMapOvr>
    <a:masterClrMapping/>
  </p:clrMapOvr>
  <p:transition spd="slow"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5469777" y="-3024"/>
            <a:ext cx="6725262" cy="6861024"/>
            <a:chOff x="4439267" y="-3024"/>
            <a:chExt cx="6725262" cy="686102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8115" y="-3023"/>
              <a:ext cx="5916414" cy="6861023"/>
            </a:xfrm>
            <a:prstGeom prst="rect">
              <a:avLst/>
            </a:prstGeom>
          </p:spPr>
        </p:pic>
        <p:sp>
          <p:nvSpPr>
            <p:cNvPr id="6" name="Ondulado Duplo 5"/>
            <p:cNvSpPr/>
            <p:nvPr/>
          </p:nvSpPr>
          <p:spPr>
            <a:xfrm rot="16200000">
              <a:off x="1630026" y="2806217"/>
              <a:ext cx="6861023" cy="1242541"/>
            </a:xfrm>
            <a:prstGeom prst="doubleWave">
              <a:avLst>
                <a:gd name="adj1" fmla="val 12500"/>
                <a:gd name="adj2" fmla="val 0"/>
              </a:avLst>
            </a:prstGeom>
            <a:solidFill>
              <a:srgbClr val="0083C8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255" y="-3025"/>
            <a:ext cx="5707945" cy="6858000"/>
          </a:xfrm>
        </p:spPr>
        <p:txBody>
          <a:bodyPr>
            <a:normAutofit/>
          </a:bodyPr>
          <a:lstStyle/>
          <a:p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que fez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Constantino</a:t>
            </a:r>
            <a:r>
              <a:rPr lang="pt-BR" sz="54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1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5114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79" y="36288"/>
            <a:ext cx="6684736" cy="51618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44000" endPos="21000" dist="127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114269"/>
            <a:ext cx="12192000" cy="1743732"/>
          </a:xfrm>
        </p:spPr>
        <p:txBody>
          <a:bodyPr>
            <a:normAutofit/>
          </a:bodyPr>
          <a:lstStyle/>
          <a:p>
            <a:pPr algn="ctr"/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pt-BR" sz="5400" b="1" cap="all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caminhos</a:t>
            </a:r>
            <a:r>
              <a:rPr lang="pt-BR" sz="3600" b="1" spc="-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igreja trilhou?</a:t>
            </a:r>
          </a:p>
        </p:txBody>
      </p:sp>
    </p:spTree>
    <p:extLst>
      <p:ext uri="{BB962C8B-B14F-4D97-AF65-F5344CB8AC3E}">
        <p14:creationId xmlns:p14="http://schemas.microsoft.com/office/powerpoint/2010/main" val="191471567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</TotalTime>
  <Words>167</Words>
  <Application>Microsoft Office PowerPoint</Application>
  <PresentationFormat>Widescreen</PresentationFormat>
  <Paragraphs>49</Paragraphs>
  <Slides>15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Quem é a IECLB?</vt:lpstr>
      <vt:lpstr>Apresentação do PowerPoint</vt:lpstr>
      <vt:lpstr>Apresentação do PowerPoint</vt:lpstr>
      <vt:lpstr>Apresentação do PowerPoint</vt:lpstr>
      <vt:lpstr>O que une pessoas em comunidade?</vt:lpstr>
      <vt:lpstr>Apresentação do PowerPoint</vt:lpstr>
      <vt:lpstr>A igreja foi perseguida?</vt:lpstr>
      <vt:lpstr>O que fez Constantino?</vt:lpstr>
      <vt:lpstr>Que caminhos a igreja trilhou?</vt:lpstr>
      <vt:lpstr>A igreja se corrompeu?</vt:lpstr>
      <vt:lpstr>Apresentação do PowerPoint</vt:lpstr>
      <vt:lpstr>Apresentação do PowerPoint</vt:lpstr>
      <vt:lpstr>Apresentação do PowerPoint</vt:lpstr>
      <vt:lpstr>Por que existem diferentes  igrejas protestantes?</vt:lpstr>
      <vt:lpstr>Produção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Meu Computador</dc:creator>
  <cp:lastModifiedBy>Meu Computador</cp:lastModifiedBy>
  <cp:revision>92</cp:revision>
  <dcterms:created xsi:type="dcterms:W3CDTF">2016-03-16T13:48:07Z</dcterms:created>
  <dcterms:modified xsi:type="dcterms:W3CDTF">2016-10-12T19:03:48Z</dcterms:modified>
</cp:coreProperties>
</file>