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93" r:id="rId10"/>
    <p:sldId id="314" r:id="rId11"/>
    <p:sldId id="397" r:id="rId12"/>
    <p:sldId id="316" r:id="rId13"/>
    <p:sldId id="317" r:id="rId14"/>
    <p:sldId id="318" r:id="rId15"/>
    <p:sldId id="319" r:id="rId16"/>
    <p:sldId id="320" r:id="rId17"/>
    <p:sldId id="3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73"/>
    <a:srgbClr val="F3710F"/>
    <a:srgbClr val="143FA3"/>
    <a:srgbClr val="039292"/>
    <a:srgbClr val="2F5597"/>
    <a:srgbClr val="0B3C5D"/>
    <a:srgbClr val="1B1D31"/>
    <a:srgbClr val="027774"/>
    <a:srgbClr val="039291"/>
    <a:srgbClr val="4AB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84A0F-BB0F-479C-9C1B-705B1D3EC833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BA74-F4F0-4689-9091-E4F6D3760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50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https://commons.wikimedia.org/wiki/File:A_f%C3%A9_na_muralhas.jpg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22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http://www.landeskirche-hannovers.de/damfiles/default/evlka/wir-ueber-uns/sprengel-und-kirchenkreise/ostfriesland-ems/aktuelles/2016/Luther-in-Wittenberg-2013-075.jpg-f8ce2fd243bc9c7b325b94da7fc95488.jpg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84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http://commons.wikimedia.org/wiki/File:Dreieinigkeit.svg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31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https://ieclbcanoinhas.files.wordpress.com/2011/05/batismo_wisch_dorva_saibel.jpg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30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Celebração Concílio 16/10/2014, acervo IECLB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03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https://commons.wikimedia.org/wiki/File:Placid_death.JPG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23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9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88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3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8420"/>
            <a:ext cx="2743200" cy="365125"/>
          </a:xfrm>
        </p:spPr>
        <p:txBody>
          <a:bodyPr/>
          <a:lstStyle>
            <a:lvl1pPr algn="l">
              <a:defRPr sz="1800"/>
            </a:lvl1pPr>
          </a:lstStyle>
          <a:p>
            <a:fld id="{0446F7CB-8EA8-48B6-BD51-EB470A89E0A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040056" cy="1275551"/>
          </a:xfrm>
          <a:noFill/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sz="4000" b="1" dirty="0">
              <a:solidFill>
                <a:srgbClr val="0083C8"/>
              </a:solidFill>
              <a:ea typeface="Tahoma" panose="020B0604030504040204" pitchFamily="34" charset="0"/>
            </a:endParaRPr>
          </a:p>
        </p:txBody>
      </p:sp>
      <p:grpSp>
        <p:nvGrpSpPr>
          <p:cNvPr id="28" name="Agrupar 27"/>
          <p:cNvGrpSpPr/>
          <p:nvPr userDrawn="1"/>
        </p:nvGrpSpPr>
        <p:grpSpPr>
          <a:xfrm>
            <a:off x="11161486" y="0"/>
            <a:ext cx="1030514" cy="6858000"/>
            <a:chOff x="11161486" y="0"/>
            <a:chExt cx="1030514" cy="6858000"/>
          </a:xfrm>
        </p:grpSpPr>
        <p:sp>
          <p:nvSpPr>
            <p:cNvPr id="29" name="Retângulo 28"/>
            <p:cNvSpPr/>
            <p:nvPr/>
          </p:nvSpPr>
          <p:spPr>
            <a:xfrm>
              <a:off x="11161486" y="0"/>
              <a:ext cx="103051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>
              <a:spLocks noChangeAspect="1"/>
            </p:cNvSpPr>
            <p:nvPr/>
          </p:nvSpPr>
          <p:spPr>
            <a:xfrm>
              <a:off x="11531572" y="157835"/>
              <a:ext cx="360000" cy="360000"/>
            </a:xfrm>
            <a:prstGeom prst="ellipse">
              <a:avLst/>
            </a:prstGeom>
            <a:solidFill>
              <a:srgbClr val="0083C8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1" name="Elipse 30"/>
            <p:cNvSpPr>
              <a:spLocks noChangeAspect="1"/>
            </p:cNvSpPr>
            <p:nvPr/>
          </p:nvSpPr>
          <p:spPr>
            <a:xfrm>
              <a:off x="11523665" y="645202"/>
              <a:ext cx="360000" cy="360000"/>
            </a:xfrm>
            <a:prstGeom prst="ellipse">
              <a:avLst/>
            </a:prstGeom>
            <a:solidFill>
              <a:srgbClr val="03929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/>
            <p:cNvSpPr>
              <a:spLocks noChangeAspect="1"/>
            </p:cNvSpPr>
            <p:nvPr/>
          </p:nvSpPr>
          <p:spPr>
            <a:xfrm>
              <a:off x="11523665" y="1132569"/>
              <a:ext cx="360000" cy="360000"/>
            </a:xfrm>
            <a:prstGeom prst="ellipse">
              <a:avLst/>
            </a:prstGeom>
            <a:solidFill>
              <a:srgbClr val="593366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/>
            <p:cNvSpPr>
              <a:spLocks noChangeAspect="1"/>
            </p:cNvSpPr>
            <p:nvPr/>
          </p:nvSpPr>
          <p:spPr>
            <a:xfrm>
              <a:off x="11523665" y="1619936"/>
              <a:ext cx="360000" cy="360000"/>
            </a:xfrm>
            <a:prstGeom prst="ellipse">
              <a:avLst/>
            </a:prstGeom>
            <a:solidFill>
              <a:srgbClr val="D6314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>
            <a:xfrm>
              <a:off x="11523665" y="2107303"/>
              <a:ext cx="360000" cy="360000"/>
            </a:xfrm>
            <a:prstGeom prst="ellipse">
              <a:avLst/>
            </a:prstGeom>
            <a:solidFill>
              <a:srgbClr val="B1C90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8827" y="5719747"/>
              <a:ext cx="720000" cy="1075473"/>
            </a:xfrm>
            <a:prstGeom prst="rect">
              <a:avLst/>
            </a:prstGeom>
          </p:spPr>
        </p:pic>
        <p:cxnSp>
          <p:nvCxnSpPr>
            <p:cNvPr id="36" name="Conector reto 35"/>
            <p:cNvCxnSpPr/>
            <p:nvPr/>
          </p:nvCxnSpPr>
          <p:spPr>
            <a:xfrm>
              <a:off x="11165888" y="0"/>
              <a:ext cx="0" cy="685800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739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7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85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4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50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12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68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08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541B-21F8-4AAA-9F78-301644BE33F0}" type="datetimeFigureOut">
              <a:rPr lang="pt-BR" smtClean="0"/>
              <a:t>10/10/2016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9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1492569"/>
            <a:ext cx="11161486" cy="18900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9600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</a:t>
            </a:r>
            <a:r>
              <a:rPr lang="pt-BR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400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IECLB?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6629401" y="5205491"/>
            <a:ext cx="4390696" cy="902524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r"/>
            <a:r>
              <a:rPr lang="pt-BR" sz="5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DOUTRINA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73138" y="4587974"/>
            <a:ext cx="1926873" cy="213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491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: Forma 5"/>
          <p:cNvSpPr/>
          <p:nvPr/>
        </p:nvSpPr>
        <p:spPr>
          <a:xfrm>
            <a:off x="479847" y="1771216"/>
            <a:ext cx="3490125" cy="1302966"/>
          </a:xfrm>
          <a:custGeom>
            <a:avLst/>
            <a:gdLst>
              <a:gd name="connsiteX0" fmla="*/ 217165 w 3490125"/>
              <a:gd name="connsiteY0" fmla="*/ 0 h 1302966"/>
              <a:gd name="connsiteX1" fmla="*/ 3272960 w 3490125"/>
              <a:gd name="connsiteY1" fmla="*/ 0 h 1302966"/>
              <a:gd name="connsiteX2" fmla="*/ 3490125 w 3490125"/>
              <a:gd name="connsiteY2" fmla="*/ 217165 h 1302966"/>
              <a:gd name="connsiteX3" fmla="*/ 3490125 w 3490125"/>
              <a:gd name="connsiteY3" fmla="*/ 293554 h 1302966"/>
              <a:gd name="connsiteX4" fmla="*/ 3490125 w 3490125"/>
              <a:gd name="connsiteY4" fmla="*/ 1085801 h 1302966"/>
              <a:gd name="connsiteX5" fmla="*/ 3490125 w 3490125"/>
              <a:gd name="connsiteY5" fmla="*/ 1302966 h 1302966"/>
              <a:gd name="connsiteX6" fmla="*/ 3272960 w 3490125"/>
              <a:gd name="connsiteY6" fmla="*/ 1302966 h 1302966"/>
              <a:gd name="connsiteX7" fmla="*/ 217165 w 3490125"/>
              <a:gd name="connsiteY7" fmla="*/ 1302966 h 1302966"/>
              <a:gd name="connsiteX8" fmla="*/ 0 w 3490125"/>
              <a:gd name="connsiteY8" fmla="*/ 1302966 h 1302966"/>
              <a:gd name="connsiteX9" fmla="*/ 0 w 3490125"/>
              <a:gd name="connsiteY9" fmla="*/ 1085801 h 1302966"/>
              <a:gd name="connsiteX10" fmla="*/ 0 w 3490125"/>
              <a:gd name="connsiteY10" fmla="*/ 293554 h 1302966"/>
              <a:gd name="connsiteX11" fmla="*/ 0 w 3490125"/>
              <a:gd name="connsiteY11" fmla="*/ 217165 h 1302966"/>
              <a:gd name="connsiteX12" fmla="*/ 217165 w 3490125"/>
              <a:gd name="connsiteY12" fmla="*/ 0 h 13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0125" h="1302966">
                <a:moveTo>
                  <a:pt x="217165" y="0"/>
                </a:moveTo>
                <a:lnTo>
                  <a:pt x="3272960" y="0"/>
                </a:lnTo>
                <a:cubicBezTo>
                  <a:pt x="3392897" y="0"/>
                  <a:pt x="3490125" y="97228"/>
                  <a:pt x="3490125" y="217165"/>
                </a:cubicBezTo>
                <a:lnTo>
                  <a:pt x="3490125" y="293554"/>
                </a:lnTo>
                <a:lnTo>
                  <a:pt x="3490125" y="1085801"/>
                </a:lnTo>
                <a:lnTo>
                  <a:pt x="3490125" y="1302966"/>
                </a:lnTo>
                <a:lnTo>
                  <a:pt x="3272960" y="1302966"/>
                </a:lnTo>
                <a:lnTo>
                  <a:pt x="217165" y="1302966"/>
                </a:lnTo>
                <a:lnTo>
                  <a:pt x="0" y="1302966"/>
                </a:lnTo>
                <a:lnTo>
                  <a:pt x="0" y="1085801"/>
                </a:lnTo>
                <a:lnTo>
                  <a:pt x="0" y="293554"/>
                </a:lnTo>
                <a:lnTo>
                  <a:pt x="0" y="217165"/>
                </a:lnTo>
                <a:cubicBezTo>
                  <a:pt x="0" y="97228"/>
                  <a:pt x="97228" y="0"/>
                  <a:pt x="217165" y="0"/>
                </a:cubicBezTo>
                <a:close/>
              </a:path>
            </a:pathLst>
          </a:custGeom>
          <a:solidFill>
            <a:srgbClr val="C6FFFE"/>
          </a:solidFill>
          <a:ln>
            <a:noFill/>
          </a:ln>
          <a:effectLst>
            <a:outerShdw dist="63500" dir="2700000" algn="ct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contourW="12700"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38100" contourW="6350"/>
          </a:bodyPr>
          <a:lstStyle/>
          <a:p>
            <a:pPr algn="ctr"/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PAI</a:t>
            </a:r>
          </a:p>
        </p:txBody>
      </p:sp>
      <p:sp>
        <p:nvSpPr>
          <p:cNvPr id="8" name="Forma Livre: Forma 7"/>
          <p:cNvSpPr/>
          <p:nvPr/>
        </p:nvSpPr>
        <p:spPr>
          <a:xfrm>
            <a:off x="479847" y="3128070"/>
            <a:ext cx="3490125" cy="1951444"/>
          </a:xfrm>
          <a:custGeom>
            <a:avLst/>
            <a:gdLst>
              <a:gd name="connsiteX0" fmla="*/ 0 w 3490125"/>
              <a:gd name="connsiteY0" fmla="*/ 0 h 1951444"/>
              <a:gd name="connsiteX1" fmla="*/ 3490125 w 3490125"/>
              <a:gd name="connsiteY1" fmla="*/ 0 h 1951444"/>
              <a:gd name="connsiteX2" fmla="*/ 3490125 w 3490125"/>
              <a:gd name="connsiteY2" fmla="*/ 219554 h 1951444"/>
              <a:gd name="connsiteX3" fmla="*/ 3490125 w 3490125"/>
              <a:gd name="connsiteY3" fmla="*/ 677013 h 1951444"/>
              <a:gd name="connsiteX4" fmla="*/ 3490125 w 3490125"/>
              <a:gd name="connsiteY4" fmla="*/ 1746638 h 1951444"/>
              <a:gd name="connsiteX5" fmla="*/ 3285319 w 3490125"/>
              <a:gd name="connsiteY5" fmla="*/ 1951444 h 1951444"/>
              <a:gd name="connsiteX6" fmla="*/ 204806 w 3490125"/>
              <a:gd name="connsiteY6" fmla="*/ 1951444 h 1951444"/>
              <a:gd name="connsiteX7" fmla="*/ 0 w 3490125"/>
              <a:gd name="connsiteY7" fmla="*/ 1746638 h 1951444"/>
              <a:gd name="connsiteX8" fmla="*/ 0 w 3490125"/>
              <a:gd name="connsiteY8" fmla="*/ 677013 h 1951444"/>
              <a:gd name="connsiteX9" fmla="*/ 0 w 3490125"/>
              <a:gd name="connsiteY9" fmla="*/ 219554 h 195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0125" h="1951444">
                <a:moveTo>
                  <a:pt x="0" y="0"/>
                </a:moveTo>
                <a:lnTo>
                  <a:pt x="3490125" y="0"/>
                </a:lnTo>
                <a:lnTo>
                  <a:pt x="3490125" y="219554"/>
                </a:lnTo>
                <a:lnTo>
                  <a:pt x="3490125" y="677013"/>
                </a:lnTo>
                <a:lnTo>
                  <a:pt x="3490125" y="1746638"/>
                </a:lnTo>
                <a:cubicBezTo>
                  <a:pt x="3490125" y="1859749"/>
                  <a:pt x="3398430" y="1951444"/>
                  <a:pt x="3285319" y="1951444"/>
                </a:cubicBezTo>
                <a:lnTo>
                  <a:pt x="204806" y="1951444"/>
                </a:lnTo>
                <a:cubicBezTo>
                  <a:pt x="91695" y="1951444"/>
                  <a:pt x="0" y="1859749"/>
                  <a:pt x="0" y="1746638"/>
                </a:cubicBezTo>
                <a:lnTo>
                  <a:pt x="0" y="677013"/>
                </a:lnTo>
                <a:lnTo>
                  <a:pt x="0" y="219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63500" dir="2700000" algn="ct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contourW="12700"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Criador</a:t>
            </a:r>
          </a:p>
        </p:txBody>
      </p:sp>
      <p:sp>
        <p:nvSpPr>
          <p:cNvPr id="11" name="Forma Livre: Forma 10"/>
          <p:cNvSpPr/>
          <p:nvPr/>
        </p:nvSpPr>
        <p:spPr>
          <a:xfrm>
            <a:off x="4334093" y="1771216"/>
            <a:ext cx="3490125" cy="1302966"/>
          </a:xfrm>
          <a:custGeom>
            <a:avLst/>
            <a:gdLst>
              <a:gd name="connsiteX0" fmla="*/ 217165 w 3490125"/>
              <a:gd name="connsiteY0" fmla="*/ 0 h 1302966"/>
              <a:gd name="connsiteX1" fmla="*/ 3272960 w 3490125"/>
              <a:gd name="connsiteY1" fmla="*/ 0 h 1302966"/>
              <a:gd name="connsiteX2" fmla="*/ 3490125 w 3490125"/>
              <a:gd name="connsiteY2" fmla="*/ 217165 h 1302966"/>
              <a:gd name="connsiteX3" fmla="*/ 3490125 w 3490125"/>
              <a:gd name="connsiteY3" fmla="*/ 293554 h 1302966"/>
              <a:gd name="connsiteX4" fmla="*/ 3490125 w 3490125"/>
              <a:gd name="connsiteY4" fmla="*/ 1085801 h 1302966"/>
              <a:gd name="connsiteX5" fmla="*/ 3490125 w 3490125"/>
              <a:gd name="connsiteY5" fmla="*/ 1302966 h 1302966"/>
              <a:gd name="connsiteX6" fmla="*/ 3272960 w 3490125"/>
              <a:gd name="connsiteY6" fmla="*/ 1302966 h 1302966"/>
              <a:gd name="connsiteX7" fmla="*/ 217165 w 3490125"/>
              <a:gd name="connsiteY7" fmla="*/ 1302966 h 1302966"/>
              <a:gd name="connsiteX8" fmla="*/ 0 w 3490125"/>
              <a:gd name="connsiteY8" fmla="*/ 1302966 h 1302966"/>
              <a:gd name="connsiteX9" fmla="*/ 0 w 3490125"/>
              <a:gd name="connsiteY9" fmla="*/ 1085801 h 1302966"/>
              <a:gd name="connsiteX10" fmla="*/ 0 w 3490125"/>
              <a:gd name="connsiteY10" fmla="*/ 293554 h 1302966"/>
              <a:gd name="connsiteX11" fmla="*/ 0 w 3490125"/>
              <a:gd name="connsiteY11" fmla="*/ 217165 h 1302966"/>
              <a:gd name="connsiteX12" fmla="*/ 217165 w 3490125"/>
              <a:gd name="connsiteY12" fmla="*/ 0 h 13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0125" h="1302966">
                <a:moveTo>
                  <a:pt x="217165" y="0"/>
                </a:moveTo>
                <a:lnTo>
                  <a:pt x="3272960" y="0"/>
                </a:lnTo>
                <a:cubicBezTo>
                  <a:pt x="3392897" y="0"/>
                  <a:pt x="3490125" y="97228"/>
                  <a:pt x="3490125" y="217165"/>
                </a:cubicBezTo>
                <a:lnTo>
                  <a:pt x="3490125" y="293554"/>
                </a:lnTo>
                <a:lnTo>
                  <a:pt x="3490125" y="1085801"/>
                </a:lnTo>
                <a:lnTo>
                  <a:pt x="3490125" y="1302966"/>
                </a:lnTo>
                <a:lnTo>
                  <a:pt x="3272960" y="1302966"/>
                </a:lnTo>
                <a:lnTo>
                  <a:pt x="217165" y="1302966"/>
                </a:lnTo>
                <a:lnTo>
                  <a:pt x="0" y="1302966"/>
                </a:lnTo>
                <a:lnTo>
                  <a:pt x="0" y="1085801"/>
                </a:lnTo>
                <a:lnTo>
                  <a:pt x="0" y="293554"/>
                </a:lnTo>
                <a:lnTo>
                  <a:pt x="0" y="217165"/>
                </a:lnTo>
                <a:cubicBezTo>
                  <a:pt x="0" y="97228"/>
                  <a:pt x="97228" y="0"/>
                  <a:pt x="217165" y="0"/>
                </a:cubicBezTo>
                <a:close/>
              </a:path>
            </a:pathLst>
          </a:custGeom>
          <a:solidFill>
            <a:srgbClr val="C6FFFE"/>
          </a:solidFill>
          <a:ln>
            <a:noFill/>
          </a:ln>
          <a:effectLst>
            <a:outerShdw dist="63500" dir="2700000" algn="ct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contourW="12700"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38100" contourW="6350"/>
          </a:bodyPr>
          <a:lstStyle/>
          <a:p>
            <a:pPr algn="ctr"/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FILHO</a:t>
            </a:r>
          </a:p>
        </p:txBody>
      </p:sp>
      <p:sp>
        <p:nvSpPr>
          <p:cNvPr id="12" name="Forma Livre: Forma 11"/>
          <p:cNvSpPr/>
          <p:nvPr/>
        </p:nvSpPr>
        <p:spPr>
          <a:xfrm>
            <a:off x="4334093" y="3128070"/>
            <a:ext cx="3490125" cy="1951444"/>
          </a:xfrm>
          <a:custGeom>
            <a:avLst/>
            <a:gdLst>
              <a:gd name="connsiteX0" fmla="*/ 0 w 3490125"/>
              <a:gd name="connsiteY0" fmla="*/ 0 h 1951444"/>
              <a:gd name="connsiteX1" fmla="*/ 3490125 w 3490125"/>
              <a:gd name="connsiteY1" fmla="*/ 0 h 1951444"/>
              <a:gd name="connsiteX2" fmla="*/ 3490125 w 3490125"/>
              <a:gd name="connsiteY2" fmla="*/ 219554 h 1951444"/>
              <a:gd name="connsiteX3" fmla="*/ 3490125 w 3490125"/>
              <a:gd name="connsiteY3" fmla="*/ 677013 h 1951444"/>
              <a:gd name="connsiteX4" fmla="*/ 3490125 w 3490125"/>
              <a:gd name="connsiteY4" fmla="*/ 1746638 h 1951444"/>
              <a:gd name="connsiteX5" fmla="*/ 3285319 w 3490125"/>
              <a:gd name="connsiteY5" fmla="*/ 1951444 h 1951444"/>
              <a:gd name="connsiteX6" fmla="*/ 204806 w 3490125"/>
              <a:gd name="connsiteY6" fmla="*/ 1951444 h 1951444"/>
              <a:gd name="connsiteX7" fmla="*/ 0 w 3490125"/>
              <a:gd name="connsiteY7" fmla="*/ 1746638 h 1951444"/>
              <a:gd name="connsiteX8" fmla="*/ 0 w 3490125"/>
              <a:gd name="connsiteY8" fmla="*/ 677013 h 1951444"/>
              <a:gd name="connsiteX9" fmla="*/ 0 w 3490125"/>
              <a:gd name="connsiteY9" fmla="*/ 219554 h 195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0125" h="1951444">
                <a:moveTo>
                  <a:pt x="0" y="0"/>
                </a:moveTo>
                <a:lnTo>
                  <a:pt x="3490125" y="0"/>
                </a:lnTo>
                <a:lnTo>
                  <a:pt x="3490125" y="219554"/>
                </a:lnTo>
                <a:lnTo>
                  <a:pt x="3490125" y="677013"/>
                </a:lnTo>
                <a:lnTo>
                  <a:pt x="3490125" y="1746638"/>
                </a:lnTo>
                <a:cubicBezTo>
                  <a:pt x="3490125" y="1859749"/>
                  <a:pt x="3398430" y="1951444"/>
                  <a:pt x="3285319" y="1951444"/>
                </a:cubicBezTo>
                <a:lnTo>
                  <a:pt x="204806" y="1951444"/>
                </a:lnTo>
                <a:cubicBezTo>
                  <a:pt x="91695" y="1951444"/>
                  <a:pt x="0" y="1859749"/>
                  <a:pt x="0" y="1746638"/>
                </a:cubicBezTo>
                <a:lnTo>
                  <a:pt x="0" y="677013"/>
                </a:lnTo>
                <a:lnTo>
                  <a:pt x="0" y="219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63500" dir="2700000" algn="ct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contourW="12700"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Salvador</a:t>
            </a:r>
          </a:p>
        </p:txBody>
      </p:sp>
      <p:sp>
        <p:nvSpPr>
          <p:cNvPr id="13" name="Forma Livre: Forma 12"/>
          <p:cNvSpPr/>
          <p:nvPr/>
        </p:nvSpPr>
        <p:spPr>
          <a:xfrm>
            <a:off x="8188339" y="1771216"/>
            <a:ext cx="3490125" cy="1302966"/>
          </a:xfrm>
          <a:custGeom>
            <a:avLst/>
            <a:gdLst>
              <a:gd name="connsiteX0" fmla="*/ 217165 w 3490125"/>
              <a:gd name="connsiteY0" fmla="*/ 0 h 1302966"/>
              <a:gd name="connsiteX1" fmla="*/ 3272960 w 3490125"/>
              <a:gd name="connsiteY1" fmla="*/ 0 h 1302966"/>
              <a:gd name="connsiteX2" fmla="*/ 3490125 w 3490125"/>
              <a:gd name="connsiteY2" fmla="*/ 217165 h 1302966"/>
              <a:gd name="connsiteX3" fmla="*/ 3490125 w 3490125"/>
              <a:gd name="connsiteY3" fmla="*/ 293554 h 1302966"/>
              <a:gd name="connsiteX4" fmla="*/ 3490125 w 3490125"/>
              <a:gd name="connsiteY4" fmla="*/ 1085801 h 1302966"/>
              <a:gd name="connsiteX5" fmla="*/ 3490125 w 3490125"/>
              <a:gd name="connsiteY5" fmla="*/ 1302966 h 1302966"/>
              <a:gd name="connsiteX6" fmla="*/ 3272960 w 3490125"/>
              <a:gd name="connsiteY6" fmla="*/ 1302966 h 1302966"/>
              <a:gd name="connsiteX7" fmla="*/ 217165 w 3490125"/>
              <a:gd name="connsiteY7" fmla="*/ 1302966 h 1302966"/>
              <a:gd name="connsiteX8" fmla="*/ 0 w 3490125"/>
              <a:gd name="connsiteY8" fmla="*/ 1302966 h 1302966"/>
              <a:gd name="connsiteX9" fmla="*/ 0 w 3490125"/>
              <a:gd name="connsiteY9" fmla="*/ 1085801 h 1302966"/>
              <a:gd name="connsiteX10" fmla="*/ 0 w 3490125"/>
              <a:gd name="connsiteY10" fmla="*/ 293554 h 1302966"/>
              <a:gd name="connsiteX11" fmla="*/ 0 w 3490125"/>
              <a:gd name="connsiteY11" fmla="*/ 217165 h 1302966"/>
              <a:gd name="connsiteX12" fmla="*/ 217165 w 3490125"/>
              <a:gd name="connsiteY12" fmla="*/ 0 h 13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0125" h="1302966">
                <a:moveTo>
                  <a:pt x="217165" y="0"/>
                </a:moveTo>
                <a:lnTo>
                  <a:pt x="3272960" y="0"/>
                </a:lnTo>
                <a:cubicBezTo>
                  <a:pt x="3392897" y="0"/>
                  <a:pt x="3490125" y="97228"/>
                  <a:pt x="3490125" y="217165"/>
                </a:cubicBezTo>
                <a:lnTo>
                  <a:pt x="3490125" y="293554"/>
                </a:lnTo>
                <a:lnTo>
                  <a:pt x="3490125" y="1085801"/>
                </a:lnTo>
                <a:lnTo>
                  <a:pt x="3490125" y="1302966"/>
                </a:lnTo>
                <a:lnTo>
                  <a:pt x="3272960" y="1302966"/>
                </a:lnTo>
                <a:lnTo>
                  <a:pt x="217165" y="1302966"/>
                </a:lnTo>
                <a:lnTo>
                  <a:pt x="0" y="1302966"/>
                </a:lnTo>
                <a:lnTo>
                  <a:pt x="0" y="1085801"/>
                </a:lnTo>
                <a:lnTo>
                  <a:pt x="0" y="293554"/>
                </a:lnTo>
                <a:lnTo>
                  <a:pt x="0" y="217165"/>
                </a:lnTo>
                <a:cubicBezTo>
                  <a:pt x="0" y="97228"/>
                  <a:pt x="97228" y="0"/>
                  <a:pt x="217165" y="0"/>
                </a:cubicBezTo>
                <a:close/>
              </a:path>
            </a:pathLst>
          </a:custGeom>
          <a:solidFill>
            <a:srgbClr val="C6FFFE"/>
          </a:solidFill>
          <a:ln>
            <a:noFill/>
          </a:ln>
          <a:effectLst>
            <a:outerShdw dist="63500" dir="2700000" algn="ct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contourW="12700"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38100" contourW="6350"/>
          </a:bodyPr>
          <a:lstStyle/>
          <a:p>
            <a:pPr algn="ctr"/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ESPÍRITO SANTO</a:t>
            </a:r>
          </a:p>
        </p:txBody>
      </p:sp>
      <p:sp>
        <p:nvSpPr>
          <p:cNvPr id="14" name="Forma Livre: Forma 13"/>
          <p:cNvSpPr/>
          <p:nvPr/>
        </p:nvSpPr>
        <p:spPr>
          <a:xfrm>
            <a:off x="8188339" y="3128070"/>
            <a:ext cx="3490125" cy="1951444"/>
          </a:xfrm>
          <a:custGeom>
            <a:avLst/>
            <a:gdLst>
              <a:gd name="connsiteX0" fmla="*/ 0 w 3490125"/>
              <a:gd name="connsiteY0" fmla="*/ 0 h 1951444"/>
              <a:gd name="connsiteX1" fmla="*/ 3490125 w 3490125"/>
              <a:gd name="connsiteY1" fmla="*/ 0 h 1951444"/>
              <a:gd name="connsiteX2" fmla="*/ 3490125 w 3490125"/>
              <a:gd name="connsiteY2" fmla="*/ 219554 h 1951444"/>
              <a:gd name="connsiteX3" fmla="*/ 3490125 w 3490125"/>
              <a:gd name="connsiteY3" fmla="*/ 677013 h 1951444"/>
              <a:gd name="connsiteX4" fmla="*/ 3490125 w 3490125"/>
              <a:gd name="connsiteY4" fmla="*/ 1746638 h 1951444"/>
              <a:gd name="connsiteX5" fmla="*/ 3285319 w 3490125"/>
              <a:gd name="connsiteY5" fmla="*/ 1951444 h 1951444"/>
              <a:gd name="connsiteX6" fmla="*/ 204806 w 3490125"/>
              <a:gd name="connsiteY6" fmla="*/ 1951444 h 1951444"/>
              <a:gd name="connsiteX7" fmla="*/ 0 w 3490125"/>
              <a:gd name="connsiteY7" fmla="*/ 1746638 h 1951444"/>
              <a:gd name="connsiteX8" fmla="*/ 0 w 3490125"/>
              <a:gd name="connsiteY8" fmla="*/ 677013 h 1951444"/>
              <a:gd name="connsiteX9" fmla="*/ 0 w 3490125"/>
              <a:gd name="connsiteY9" fmla="*/ 219554 h 195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0125" h="1951444">
                <a:moveTo>
                  <a:pt x="0" y="0"/>
                </a:moveTo>
                <a:lnTo>
                  <a:pt x="3490125" y="0"/>
                </a:lnTo>
                <a:lnTo>
                  <a:pt x="3490125" y="219554"/>
                </a:lnTo>
                <a:lnTo>
                  <a:pt x="3490125" y="677013"/>
                </a:lnTo>
                <a:lnTo>
                  <a:pt x="3490125" y="1746638"/>
                </a:lnTo>
                <a:cubicBezTo>
                  <a:pt x="3490125" y="1859749"/>
                  <a:pt x="3398430" y="1951444"/>
                  <a:pt x="3285319" y="1951444"/>
                </a:cubicBezTo>
                <a:lnTo>
                  <a:pt x="204806" y="1951444"/>
                </a:lnTo>
                <a:cubicBezTo>
                  <a:pt x="91695" y="1951444"/>
                  <a:pt x="0" y="1859749"/>
                  <a:pt x="0" y="1746638"/>
                </a:cubicBezTo>
                <a:lnTo>
                  <a:pt x="0" y="677013"/>
                </a:lnTo>
                <a:lnTo>
                  <a:pt x="0" y="219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63500" dir="2700000" algn="ct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contourW="12700"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Santificador</a:t>
            </a:r>
          </a:p>
        </p:txBody>
      </p:sp>
    </p:spTree>
    <p:extLst>
      <p:ext uri="{BB962C8B-B14F-4D97-AF65-F5344CB8AC3E}">
        <p14:creationId xmlns:p14="http://schemas.microsoft.com/office/powerpoint/2010/main" val="2173277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/>
          <p:cNvSpPr txBox="1">
            <a:spLocks/>
          </p:cNvSpPr>
          <p:nvPr/>
        </p:nvSpPr>
        <p:spPr>
          <a:xfrm>
            <a:off x="179029" y="4681437"/>
            <a:ext cx="8338088" cy="12430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são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sacramentos?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54" y="0"/>
            <a:ext cx="628554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14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5517610"/>
            <a:ext cx="12192000" cy="1340389"/>
          </a:xfrm>
        </p:spPr>
        <p:txBody>
          <a:bodyPr>
            <a:normAutofit/>
          </a:bodyPr>
          <a:lstStyle/>
          <a:p>
            <a:pPr algn="ctr"/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que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batizamos?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17611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0" y="5512232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547158"/>
      </p:ext>
    </p:extLst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921787"/>
          </a:xfrm>
        </p:spPr>
        <p:txBody>
          <a:bodyPr>
            <a:normAutofit/>
          </a:bodyPr>
          <a:lstStyle/>
          <a:p>
            <a:pPr algn="ctr"/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é a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Ceia do Senhor?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2" y="1921787"/>
            <a:ext cx="12044516" cy="4049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-2536" y="5897880"/>
            <a:ext cx="12194536" cy="1031603"/>
          </a:xfrm>
          <a:solidFill>
            <a:srgbClr val="039291"/>
          </a:solidFill>
        </p:spPr>
        <p:txBody>
          <a:bodyPr>
            <a:normAutofit/>
          </a:bodyPr>
          <a:lstStyle/>
          <a:p>
            <a:pPr algn="ctr"/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acontece quando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morremos?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7" y="0"/>
            <a:ext cx="12194537" cy="586619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0" y="586619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60818" y="1212954"/>
            <a:ext cx="5221288" cy="421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/>
          <p:cNvSpPr/>
          <p:nvPr/>
        </p:nvSpPr>
        <p:spPr>
          <a:xfrm>
            <a:off x="0" y="0"/>
            <a:ext cx="5353665" cy="6858000"/>
          </a:xfrm>
          <a:prstGeom prst="rect">
            <a:avLst/>
          </a:prstGeom>
          <a:solidFill>
            <a:srgbClr val="026F7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-32314" y="2574878"/>
            <a:ext cx="5385979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-25490" y="4714994"/>
            <a:ext cx="5385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9155" y="2579317"/>
            <a:ext cx="5933462" cy="2121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68000" rtlCol="0" anchor="ctr"/>
          <a:lstStyle/>
          <a:p>
            <a:pPr algn="r"/>
            <a:r>
              <a:rPr lang="pt-BR" sz="3600" spc="-110" dirty="0">
                <a:solidFill>
                  <a:srgbClr val="015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</a:t>
            </a:r>
          </a:p>
          <a:p>
            <a:pPr algn="r"/>
            <a:r>
              <a:rPr lang="pt-BR" sz="5400" b="1" cap="all" spc="-110" dirty="0">
                <a:solidFill>
                  <a:srgbClr val="015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Sacerdócio</a:t>
            </a:r>
          </a:p>
          <a:p>
            <a:pPr algn="r">
              <a:lnSpc>
                <a:spcPts val="3400"/>
              </a:lnSpc>
            </a:pPr>
            <a:r>
              <a:rPr lang="pt-BR" sz="3600" spc="-110" dirty="0">
                <a:solidFill>
                  <a:srgbClr val="0151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geral?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5796221" y="2867163"/>
            <a:ext cx="183090" cy="1678374"/>
            <a:chOff x="5796221" y="2867163"/>
            <a:chExt cx="183090" cy="1678374"/>
          </a:xfrm>
        </p:grpSpPr>
        <p:sp>
          <p:nvSpPr>
            <p:cNvPr id="39" name="Elipse 38"/>
            <p:cNvSpPr>
              <a:spLocks noChangeAspect="1"/>
            </p:cNvSpPr>
            <p:nvPr/>
          </p:nvSpPr>
          <p:spPr>
            <a:xfrm>
              <a:off x="5800987" y="3166838"/>
              <a:ext cx="175342" cy="180000"/>
            </a:xfrm>
            <a:prstGeom prst="ellipse">
              <a:avLst/>
            </a:prstGeom>
            <a:solidFill>
              <a:srgbClr val="026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/>
            <p:cNvSpPr>
              <a:spLocks noChangeAspect="1"/>
            </p:cNvSpPr>
            <p:nvPr/>
          </p:nvSpPr>
          <p:spPr>
            <a:xfrm>
              <a:off x="5800987" y="3466513"/>
              <a:ext cx="175342" cy="180000"/>
            </a:xfrm>
            <a:prstGeom prst="ellipse">
              <a:avLst/>
            </a:prstGeom>
            <a:solidFill>
              <a:srgbClr val="026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/>
            <p:cNvSpPr>
              <a:spLocks noChangeAspect="1"/>
            </p:cNvSpPr>
            <p:nvPr/>
          </p:nvSpPr>
          <p:spPr>
            <a:xfrm>
              <a:off x="5800987" y="3766188"/>
              <a:ext cx="175342" cy="180000"/>
            </a:xfrm>
            <a:prstGeom prst="ellipse">
              <a:avLst/>
            </a:prstGeom>
            <a:solidFill>
              <a:srgbClr val="026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41"/>
            <p:cNvSpPr>
              <a:spLocks noChangeAspect="1"/>
            </p:cNvSpPr>
            <p:nvPr/>
          </p:nvSpPr>
          <p:spPr>
            <a:xfrm>
              <a:off x="5803969" y="4065863"/>
              <a:ext cx="175342" cy="180000"/>
            </a:xfrm>
            <a:prstGeom prst="ellipse">
              <a:avLst/>
            </a:prstGeom>
            <a:solidFill>
              <a:srgbClr val="026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/>
            <p:cNvSpPr>
              <a:spLocks noChangeAspect="1"/>
            </p:cNvSpPr>
            <p:nvPr/>
          </p:nvSpPr>
          <p:spPr>
            <a:xfrm>
              <a:off x="5803969" y="4365537"/>
              <a:ext cx="175342" cy="180000"/>
            </a:xfrm>
            <a:prstGeom prst="ellipse">
              <a:avLst/>
            </a:prstGeom>
            <a:solidFill>
              <a:srgbClr val="026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/>
            <p:cNvSpPr>
              <a:spLocks noChangeAspect="1"/>
            </p:cNvSpPr>
            <p:nvPr/>
          </p:nvSpPr>
          <p:spPr>
            <a:xfrm>
              <a:off x="5796221" y="2867163"/>
              <a:ext cx="175342" cy="180000"/>
            </a:xfrm>
            <a:prstGeom prst="ellipse">
              <a:avLst/>
            </a:prstGeom>
            <a:solidFill>
              <a:srgbClr val="026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25773745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-2536" y="5785586"/>
            <a:ext cx="12194536" cy="1031603"/>
          </a:xfrm>
          <a:prstGeom prst="rect">
            <a:avLst/>
          </a:prstGeom>
          <a:solidFill>
            <a:srgbClr val="0392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ministério com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ORDENAÇÃO?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91" y="3065162"/>
            <a:ext cx="5018056" cy="23400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42" y="3065139"/>
            <a:ext cx="5018056" cy="23400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84" y="1014378"/>
            <a:ext cx="3888850" cy="39240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19" y="577530"/>
            <a:ext cx="5018228" cy="23400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42" y="577530"/>
            <a:ext cx="5018056" cy="23400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595812"/>
      </p:ext>
    </p:extLst>
  </p:cSld>
  <p:clrMapOvr>
    <a:masterClrMapping/>
  </p:clrMapOvr>
  <p:transition spd="slow"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7251"/>
            <a:ext cx="9144000" cy="116249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de Produção e Assessoria da IECLB</a:t>
            </a:r>
          </a:p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npa@ieclb.org.br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27" y="5719747"/>
            <a:ext cx="720000" cy="10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-1" y="0"/>
            <a:ext cx="6479629" cy="6857999"/>
          </a:xfrm>
          <a:prstGeom prst="rect">
            <a:avLst/>
          </a:prstGeom>
          <a:solidFill>
            <a:srgbClr val="039291"/>
          </a:solidFill>
        </p:spPr>
        <p:txBody>
          <a:bodyPr lIns="0" r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73038"/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que se baseia a</a:t>
            </a:r>
          </a:p>
          <a:p>
            <a:pPr marL="173038"/>
            <a:r>
              <a:rPr lang="pt-BR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confessionalidade</a:t>
            </a:r>
          </a:p>
          <a:p>
            <a:pPr marL="173038">
              <a:lnSpc>
                <a:spcPts val="3400"/>
              </a:lnSpc>
            </a:pP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luterana?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69" y="676529"/>
            <a:ext cx="4940216" cy="525269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46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473200"/>
          </a:xfrm>
          <a:noFill/>
        </p:spPr>
        <p:txBody>
          <a:bodyPr>
            <a:normAutofit/>
          </a:bodyPr>
          <a:lstStyle/>
          <a:p>
            <a:pPr algn="ctr"/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Somente </a:t>
            </a:r>
            <a:r>
              <a:rPr lang="pt-BR" sz="36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</a:t>
            </a:r>
            <a:endParaRPr lang="pt-BR" sz="3600" b="1" spc="-1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1" y="2302197"/>
            <a:ext cx="9070258" cy="35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7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Agrupar 2"/>
          <p:cNvGrpSpPr/>
          <p:nvPr/>
        </p:nvGrpSpPr>
        <p:grpSpPr>
          <a:xfrm>
            <a:off x="6906467" y="2728452"/>
            <a:ext cx="5285532" cy="2628000"/>
            <a:chOff x="6906467" y="2728452"/>
            <a:chExt cx="5285532" cy="2628000"/>
          </a:xfrm>
        </p:grpSpPr>
        <p:grpSp>
          <p:nvGrpSpPr>
            <p:cNvPr id="11" name="Agrupar 10"/>
            <p:cNvGrpSpPr/>
            <p:nvPr/>
          </p:nvGrpSpPr>
          <p:grpSpPr>
            <a:xfrm>
              <a:off x="6906467" y="2728452"/>
              <a:ext cx="5285532" cy="2628000"/>
              <a:chOff x="6906467" y="2728452"/>
              <a:chExt cx="5285532" cy="2628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Seta: Pentágono 4"/>
              <p:cNvSpPr/>
              <p:nvPr/>
            </p:nvSpPr>
            <p:spPr>
              <a:xfrm rot="10800000">
                <a:off x="7706737" y="2728452"/>
                <a:ext cx="4485262" cy="2628000"/>
              </a:xfrm>
              <a:prstGeom prst="homePlate">
                <a:avLst>
                  <a:gd name="adj" fmla="val 38419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pt-BR" sz="4400" dirty="0">
                  <a:solidFill>
                    <a:srgbClr val="015153"/>
                  </a:solidFill>
                </a:endParaRPr>
              </a:p>
            </p:txBody>
          </p:sp>
          <p:sp>
            <p:nvSpPr>
              <p:cNvPr id="6" name="Seta: Divisa 5"/>
              <p:cNvSpPr/>
              <p:nvPr/>
            </p:nvSpPr>
            <p:spPr>
              <a:xfrm rot="10800000">
                <a:off x="7308266" y="2728452"/>
                <a:ext cx="1296000" cy="2628000"/>
              </a:xfrm>
              <a:prstGeom prst="chevron">
                <a:avLst>
                  <a:gd name="adj" fmla="val 7809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Seta: Divisa 7"/>
              <p:cNvSpPr/>
              <p:nvPr/>
            </p:nvSpPr>
            <p:spPr>
              <a:xfrm rot="10800000">
                <a:off x="6906467" y="2728452"/>
                <a:ext cx="1296000" cy="2628000"/>
              </a:xfrm>
              <a:prstGeom prst="chevron">
                <a:avLst>
                  <a:gd name="adj" fmla="val 7809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CaixaDeTexto 1"/>
            <p:cNvSpPr txBox="1"/>
            <p:nvPr/>
          </p:nvSpPr>
          <p:spPr>
            <a:xfrm>
              <a:off x="8322590" y="3319176"/>
              <a:ext cx="3869409" cy="13972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38100"/>
            </a:bodyPr>
            <a:lstStyle/>
            <a:p>
              <a:pPr algn="ctr">
                <a:lnSpc>
                  <a:spcPts val="5000"/>
                </a:lnSpc>
              </a:pPr>
              <a:r>
                <a:rPr lang="pt-BR" sz="3600" spc="-110" dirty="0">
                  <a:solidFill>
                    <a:srgbClr val="0151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Somente a </a:t>
              </a:r>
              <a:r>
                <a:rPr lang="pt-BR" sz="5400" b="1" cap="all" spc="-110" dirty="0">
                  <a:solidFill>
                    <a:srgbClr val="0151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GRAÇA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9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0" y="2755136"/>
            <a:ext cx="5903495" cy="1347728"/>
          </a:xfrm>
          <a:noFill/>
        </p:spPr>
        <p:txBody>
          <a:bodyPr>
            <a:normAutofit/>
          </a:bodyPr>
          <a:lstStyle/>
          <a:p>
            <a:pPr algn="ctr"/>
            <a:r>
              <a:rPr lang="pt-BR" sz="36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Somente a </a:t>
            </a:r>
            <a:r>
              <a:rPr lang="pt-BR" sz="5400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Fé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25" y="0"/>
            <a:ext cx="5145468" cy="6858000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5999748" y="0"/>
            <a:ext cx="1977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08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1492722"/>
            <a:ext cx="10058400" cy="32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105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-1" y="-1"/>
            <a:ext cx="12192001" cy="2428304"/>
          </a:xfrm>
          <a:solidFill>
            <a:srgbClr val="039291"/>
          </a:solidFill>
        </p:spPr>
        <p:txBody>
          <a:bodyPr>
            <a:normAutofit/>
          </a:bodyPr>
          <a:lstStyle/>
          <a:p>
            <a:pPr algn="ctr"/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Somente a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Escritura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3051"/>
            <a:ext cx="12187462" cy="4411412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242982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8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/>
          <p:cNvGrpSpPr/>
          <p:nvPr/>
        </p:nvGrpSpPr>
        <p:grpSpPr>
          <a:xfrm>
            <a:off x="336885" y="128337"/>
            <a:ext cx="11550314" cy="6593304"/>
            <a:chOff x="401053" y="128337"/>
            <a:chExt cx="11550314" cy="6593304"/>
          </a:xfrm>
        </p:grpSpPr>
        <p:sp>
          <p:nvSpPr>
            <p:cNvPr id="9" name="Forma Livre: Forma 8"/>
            <p:cNvSpPr/>
            <p:nvPr/>
          </p:nvSpPr>
          <p:spPr>
            <a:xfrm>
              <a:off x="401053" y="128337"/>
              <a:ext cx="11550314" cy="6593304"/>
            </a:xfrm>
            <a:custGeom>
              <a:avLst/>
              <a:gdLst>
                <a:gd name="connsiteX0" fmla="*/ 1074863 w 11470106"/>
                <a:gd name="connsiteY0" fmla="*/ 0 h 6400800"/>
                <a:gd name="connsiteX1" fmla="*/ 10411288 w 11470106"/>
                <a:gd name="connsiteY1" fmla="*/ 0 h 6400800"/>
                <a:gd name="connsiteX2" fmla="*/ 10651960 w 11470106"/>
                <a:gd name="connsiteY2" fmla="*/ 240672 h 6400800"/>
                <a:gd name="connsiteX3" fmla="*/ 10651960 w 11470106"/>
                <a:gd name="connsiteY3" fmla="*/ 4924926 h 6400800"/>
                <a:gd name="connsiteX4" fmla="*/ 11304336 w 11470106"/>
                <a:gd name="connsiteY4" fmla="*/ 4924926 h 6400800"/>
                <a:gd name="connsiteX5" fmla="*/ 11470106 w 11470106"/>
                <a:gd name="connsiteY5" fmla="*/ 5090696 h 6400800"/>
                <a:gd name="connsiteX6" fmla="*/ 11470106 w 11470106"/>
                <a:gd name="connsiteY6" fmla="*/ 6235029 h 6400800"/>
                <a:gd name="connsiteX7" fmla="*/ 11304336 w 11470106"/>
                <a:gd name="connsiteY7" fmla="*/ 6400799 h 6400800"/>
                <a:gd name="connsiteX8" fmla="*/ 7464929 w 11470106"/>
                <a:gd name="connsiteY8" fmla="*/ 6400799 h 6400800"/>
                <a:gd name="connsiteX9" fmla="*/ 7299159 w 11470106"/>
                <a:gd name="connsiteY9" fmla="*/ 6235029 h 6400800"/>
                <a:gd name="connsiteX10" fmla="*/ 7299159 w 11470106"/>
                <a:gd name="connsiteY10" fmla="*/ 5678905 h 6400800"/>
                <a:gd name="connsiteX11" fmla="*/ 4170947 w 11470106"/>
                <a:gd name="connsiteY11" fmla="*/ 5678905 h 6400800"/>
                <a:gd name="connsiteX12" fmla="*/ 4170947 w 11470106"/>
                <a:gd name="connsiteY12" fmla="*/ 6235030 h 6400800"/>
                <a:gd name="connsiteX13" fmla="*/ 4005177 w 11470106"/>
                <a:gd name="connsiteY13" fmla="*/ 6400800 h 6400800"/>
                <a:gd name="connsiteX14" fmla="*/ 165770 w 11470106"/>
                <a:gd name="connsiteY14" fmla="*/ 6400800 h 6400800"/>
                <a:gd name="connsiteX15" fmla="*/ 0 w 11470106"/>
                <a:gd name="connsiteY15" fmla="*/ 6235030 h 6400800"/>
                <a:gd name="connsiteX16" fmla="*/ 0 w 11470106"/>
                <a:gd name="connsiteY16" fmla="*/ 5090697 h 6400800"/>
                <a:gd name="connsiteX17" fmla="*/ 165770 w 11470106"/>
                <a:gd name="connsiteY17" fmla="*/ 4924927 h 6400800"/>
                <a:gd name="connsiteX18" fmla="*/ 834191 w 11470106"/>
                <a:gd name="connsiteY18" fmla="*/ 4924927 h 6400800"/>
                <a:gd name="connsiteX19" fmla="*/ 834191 w 11470106"/>
                <a:gd name="connsiteY19" fmla="*/ 240672 h 6400800"/>
                <a:gd name="connsiteX20" fmla="*/ 1074863 w 11470106"/>
                <a:gd name="connsiteY20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70106" h="6400800">
                  <a:moveTo>
                    <a:pt x="1074863" y="0"/>
                  </a:moveTo>
                  <a:lnTo>
                    <a:pt x="10411288" y="0"/>
                  </a:lnTo>
                  <a:cubicBezTo>
                    <a:pt x="10544207" y="0"/>
                    <a:pt x="10651960" y="107753"/>
                    <a:pt x="10651960" y="240672"/>
                  </a:cubicBezTo>
                  <a:lnTo>
                    <a:pt x="10651960" y="4924926"/>
                  </a:lnTo>
                  <a:lnTo>
                    <a:pt x="11304336" y="4924926"/>
                  </a:lnTo>
                  <a:cubicBezTo>
                    <a:pt x="11395888" y="4924926"/>
                    <a:pt x="11470106" y="4999144"/>
                    <a:pt x="11470106" y="5090696"/>
                  </a:cubicBezTo>
                  <a:lnTo>
                    <a:pt x="11470106" y="6235029"/>
                  </a:lnTo>
                  <a:cubicBezTo>
                    <a:pt x="11470106" y="6326581"/>
                    <a:pt x="11395888" y="6400799"/>
                    <a:pt x="11304336" y="6400799"/>
                  </a:cubicBezTo>
                  <a:lnTo>
                    <a:pt x="7464929" y="6400799"/>
                  </a:lnTo>
                  <a:cubicBezTo>
                    <a:pt x="7373377" y="6400799"/>
                    <a:pt x="7299159" y="6326581"/>
                    <a:pt x="7299159" y="6235029"/>
                  </a:cubicBezTo>
                  <a:lnTo>
                    <a:pt x="7299159" y="5678905"/>
                  </a:lnTo>
                  <a:lnTo>
                    <a:pt x="4170947" y="5678905"/>
                  </a:lnTo>
                  <a:lnTo>
                    <a:pt x="4170947" y="6235030"/>
                  </a:lnTo>
                  <a:cubicBezTo>
                    <a:pt x="4170947" y="6326582"/>
                    <a:pt x="4096729" y="6400800"/>
                    <a:pt x="4005177" y="6400800"/>
                  </a:cubicBezTo>
                  <a:lnTo>
                    <a:pt x="165770" y="6400800"/>
                  </a:lnTo>
                  <a:cubicBezTo>
                    <a:pt x="74218" y="6400800"/>
                    <a:pt x="0" y="6326582"/>
                    <a:pt x="0" y="6235030"/>
                  </a:cubicBezTo>
                  <a:lnTo>
                    <a:pt x="0" y="5090697"/>
                  </a:lnTo>
                  <a:cubicBezTo>
                    <a:pt x="0" y="4999145"/>
                    <a:pt x="74218" y="4924927"/>
                    <a:pt x="165770" y="4924927"/>
                  </a:cubicBezTo>
                  <a:lnTo>
                    <a:pt x="834191" y="4924927"/>
                  </a:lnTo>
                  <a:lnTo>
                    <a:pt x="834191" y="240672"/>
                  </a:lnTo>
                  <a:cubicBezTo>
                    <a:pt x="834191" y="107753"/>
                    <a:pt x="941944" y="0"/>
                    <a:pt x="1074863" y="0"/>
                  </a:cubicBezTo>
                  <a:close/>
                </a:path>
              </a:pathLst>
            </a:custGeom>
            <a:solidFill>
              <a:schemeClr val="bg1"/>
            </a:solidFill>
            <a:ln w="44450">
              <a:solidFill>
                <a:srgbClr val="015153"/>
              </a:solidFill>
            </a:ln>
            <a:effectLst>
              <a:outerShdw blurRad="381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dirty="0">
                <a:solidFill>
                  <a:srgbClr val="015153"/>
                </a:solidFill>
              </a:endParaRP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124" y="1280094"/>
              <a:ext cx="7572171" cy="4005678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593558" y="5422231"/>
              <a:ext cx="4010526" cy="12994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pt-BR" sz="3200" b="1" dirty="0">
                  <a:solidFill>
                    <a:srgbClr val="015153"/>
                  </a:solidFill>
                </a:rPr>
                <a:t>ANTIGO TESTAMENTO</a:t>
              </a:r>
            </a:p>
            <a:p>
              <a:pPr algn="ctr"/>
              <a:r>
                <a:rPr lang="pt-BR" sz="3200" dirty="0">
                  <a:solidFill>
                    <a:srgbClr val="015153"/>
                  </a:solidFill>
                </a:rPr>
                <a:t>39 livros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860631" y="5422231"/>
              <a:ext cx="4010526" cy="12994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pt-BR" sz="3200" b="1" dirty="0">
                  <a:solidFill>
                    <a:srgbClr val="015153"/>
                  </a:solidFill>
                </a:rPr>
                <a:t>NOVO TESTAMENTO</a:t>
              </a:r>
            </a:p>
            <a:p>
              <a:pPr algn="ctr"/>
              <a:r>
                <a:rPr lang="pt-BR" sz="3200" dirty="0">
                  <a:solidFill>
                    <a:srgbClr val="015153"/>
                  </a:solidFill>
                </a:rPr>
                <a:t>27 livros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941096" y="368969"/>
              <a:ext cx="853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015153"/>
                  </a:solidFill>
                  <a:effectLst>
                    <a:outerShdw blurRad="38100" dist="38100" dir="2700000" algn="tl">
                      <a:schemeClr val="bg1">
                        <a:lumMod val="75000"/>
                        <a:alpha val="43000"/>
                      </a:schemeClr>
                    </a:outerShdw>
                  </a:effectLst>
                </a:rPr>
                <a:t>BÍBLIA: COLEÇÃO DE LIVROS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1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8278" y="2013062"/>
            <a:ext cx="4617720" cy="1387517"/>
          </a:xfrm>
        </p:spPr>
        <p:txBody>
          <a:bodyPr>
            <a:noAutofit/>
          </a:bodyPr>
          <a:lstStyle/>
          <a:p>
            <a:pPr marL="441325">
              <a:lnSpc>
                <a:spcPts val="5000"/>
              </a:lnSpc>
            </a:pP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é a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Trindade?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8" y="298758"/>
            <a:ext cx="6765511" cy="62036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/>
          </a:scene3d>
        </p:spPr>
      </p:pic>
    </p:spTree>
    <p:extLst>
      <p:ext uri="{BB962C8B-B14F-4D97-AF65-F5344CB8AC3E}">
        <p14:creationId xmlns:p14="http://schemas.microsoft.com/office/powerpoint/2010/main" val="46502971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</TotalTime>
  <Words>124</Words>
  <Application>Microsoft Office PowerPoint</Application>
  <PresentationFormat>Widescreen</PresentationFormat>
  <Paragraphs>45</Paragraphs>
  <Slides>17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Somente CRISTO</vt:lpstr>
      <vt:lpstr>Apresentação do PowerPoint</vt:lpstr>
      <vt:lpstr>Somente a Fé</vt:lpstr>
      <vt:lpstr>Apresentação do PowerPoint</vt:lpstr>
      <vt:lpstr>Somente a Escritura</vt:lpstr>
      <vt:lpstr>Apresentação do PowerPoint</vt:lpstr>
      <vt:lpstr>O que é a Trindade?</vt:lpstr>
      <vt:lpstr>Apresentação do PowerPoint</vt:lpstr>
      <vt:lpstr>Apresentação do PowerPoint</vt:lpstr>
      <vt:lpstr>Por que batizamos?</vt:lpstr>
      <vt:lpstr>O que é a Ceia do Senhor?</vt:lpstr>
      <vt:lpstr>O que acontece quando morremos?</vt:lpstr>
      <vt:lpstr>Apresentação do PowerPoint</vt:lpstr>
      <vt:lpstr>Apresentação do PowerPoint</vt:lpstr>
      <vt:lpstr>Produção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Meu Computador</dc:creator>
  <cp:lastModifiedBy>Meu Computador</cp:lastModifiedBy>
  <cp:revision>89</cp:revision>
  <dcterms:created xsi:type="dcterms:W3CDTF">2016-03-16T13:48:07Z</dcterms:created>
  <dcterms:modified xsi:type="dcterms:W3CDTF">2016-10-11T01:09:05Z</dcterms:modified>
</cp:coreProperties>
</file>