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78" r:id="rId12"/>
    <p:sldId id="3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A2E"/>
    <a:srgbClr val="593366"/>
    <a:srgbClr val="2F5597"/>
    <a:srgbClr val="007373"/>
    <a:srgbClr val="F3710F"/>
    <a:srgbClr val="143FA3"/>
    <a:srgbClr val="039292"/>
    <a:srgbClr val="0B3C5D"/>
    <a:srgbClr val="1B1D31"/>
    <a:srgbClr val="027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346F5-FC10-442B-841B-F87A865636B8}" v="2" dt="2023-10-19T12:54:54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o Voigt" userId="bfb4dc92a3cdcd0e" providerId="LiveId" clId="{197346F5-FC10-442B-841B-F87A865636B8}"/>
    <pc:docChg chg="undo custSel modSld">
      <pc:chgData name="Emilio Voigt" userId="bfb4dc92a3cdcd0e" providerId="LiveId" clId="{197346F5-FC10-442B-841B-F87A865636B8}" dt="2023-10-19T12:54:58.503" v="7" actId="22"/>
      <pc:docMkLst>
        <pc:docMk/>
      </pc:docMkLst>
      <pc:sldChg chg="addSp delSp modSp mod setBg">
        <pc:chgData name="Emilio Voigt" userId="bfb4dc92a3cdcd0e" providerId="LiveId" clId="{197346F5-FC10-442B-841B-F87A865636B8}" dt="2023-10-19T12:54:58.503" v="7" actId="22"/>
        <pc:sldMkLst>
          <pc:docMk/>
          <pc:sldMk cId="3387180940" sldId="329"/>
        </pc:sldMkLst>
        <pc:picChg chg="add del mod">
          <ac:chgData name="Emilio Voigt" userId="bfb4dc92a3cdcd0e" providerId="LiveId" clId="{197346F5-FC10-442B-841B-F87A865636B8}" dt="2023-10-19T12:54:58.503" v="7" actId="22"/>
          <ac:picMkLst>
            <pc:docMk/>
            <pc:sldMk cId="3387180940" sldId="329"/>
            <ac:picMk id="8" creationId="{8A35B048-AF1E-22B5-34AC-30712558FFB2}"/>
          </ac:picMkLst>
        </pc:picChg>
      </pc:sldChg>
    </pc:docChg>
  </pc:docChgLst>
  <pc:docChgLst>
    <pc:chgData name="Emilio Voigt" userId="bfb4dc92a3cdcd0e" providerId="LiveId" clId="{CCCC34E7-672D-4664-B39D-DBCC434DAC07}"/>
    <pc:docChg chg="undo custSel addSld delSld modSld">
      <pc:chgData name="Emilio Voigt" userId="bfb4dc92a3cdcd0e" providerId="LiveId" clId="{CCCC34E7-672D-4664-B39D-DBCC434DAC07}" dt="2020-12-08T15:16:01.132" v="6" actId="47"/>
      <pc:docMkLst>
        <pc:docMk/>
      </pc:docMkLst>
      <pc:sldChg chg="modSp del mod">
        <pc:chgData name="Emilio Voigt" userId="bfb4dc92a3cdcd0e" providerId="LiveId" clId="{CCCC34E7-672D-4664-B39D-DBCC434DAC07}" dt="2020-12-08T15:16:01.132" v="6" actId="47"/>
        <pc:sldMkLst>
          <pc:docMk/>
          <pc:sldMk cId="3237815308" sldId="331"/>
        </pc:sldMkLst>
        <pc:picChg chg="mod modCrop">
          <ac:chgData name="Emilio Voigt" userId="bfb4dc92a3cdcd0e" providerId="LiveId" clId="{CCCC34E7-672D-4664-B39D-DBCC434DAC07}" dt="2020-12-08T13:15:00.369" v="4" actId="732"/>
          <ac:picMkLst>
            <pc:docMk/>
            <pc:sldMk cId="3237815308" sldId="331"/>
            <ac:picMk id="7" creationId="{00000000-0000-0000-0000-000000000000}"/>
          </ac:picMkLst>
        </pc:picChg>
      </pc:sldChg>
      <pc:sldChg chg="add setBg">
        <pc:chgData name="Emilio Voigt" userId="bfb4dc92a3cdcd0e" providerId="LiveId" clId="{CCCC34E7-672D-4664-B39D-DBCC434DAC07}" dt="2020-12-08T15:15:58.402" v="5"/>
        <pc:sldMkLst>
          <pc:docMk/>
          <pc:sldMk cId="288240887" sldId="3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84A0F-BB0F-479C-9C1B-705B1D3EC833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8BA74-F4F0-4689-9091-E4F6D3760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50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Foto: acervo IECLB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39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74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Foto de Fernanda Scherer, </a:t>
            </a:r>
            <a:r>
              <a:rPr lang="pt-BR" dirty="0" err="1"/>
              <a:t>Congrenaje</a:t>
            </a:r>
            <a:r>
              <a:rPr lang="pt-BR" baseline="0" dirty="0"/>
              <a:t> em Timbó, 2016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52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90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Imagens</a:t>
            </a:r>
            <a:r>
              <a:rPr lang="pt-BR" baseline="0" dirty="0"/>
              <a:t> da Oficina de paramentos: http://www.oficina-de-paramentos.com/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74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Foto: Fernanda Scherer, 23º CONGRENAJE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26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92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88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3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78420"/>
            <a:ext cx="2743200" cy="365125"/>
          </a:xfrm>
        </p:spPr>
        <p:txBody>
          <a:bodyPr/>
          <a:lstStyle>
            <a:lvl1pPr algn="l">
              <a:defRPr sz="1800"/>
            </a:lvl1pPr>
          </a:lstStyle>
          <a:p>
            <a:fld id="{0446F7CB-8EA8-48B6-BD51-EB470A89E0A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1040056" cy="1275551"/>
          </a:xfrm>
          <a:noFill/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sz="4000" b="1" dirty="0">
              <a:solidFill>
                <a:srgbClr val="0083C8"/>
              </a:solidFill>
              <a:ea typeface="Tahoma" panose="020B0604030504040204" pitchFamily="34" charset="0"/>
            </a:endParaRPr>
          </a:p>
        </p:txBody>
      </p:sp>
      <p:grpSp>
        <p:nvGrpSpPr>
          <p:cNvPr id="28" name="Agrupar 27"/>
          <p:cNvGrpSpPr/>
          <p:nvPr userDrawn="1"/>
        </p:nvGrpSpPr>
        <p:grpSpPr>
          <a:xfrm>
            <a:off x="11161486" y="0"/>
            <a:ext cx="1030514" cy="6858000"/>
            <a:chOff x="11161486" y="0"/>
            <a:chExt cx="1030514" cy="6858000"/>
          </a:xfrm>
        </p:grpSpPr>
        <p:sp>
          <p:nvSpPr>
            <p:cNvPr id="29" name="Retângulo 28"/>
            <p:cNvSpPr/>
            <p:nvPr/>
          </p:nvSpPr>
          <p:spPr>
            <a:xfrm>
              <a:off x="11161486" y="0"/>
              <a:ext cx="103051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/>
            <p:cNvSpPr>
              <a:spLocks noChangeAspect="1"/>
            </p:cNvSpPr>
            <p:nvPr/>
          </p:nvSpPr>
          <p:spPr>
            <a:xfrm>
              <a:off x="11531572" y="157835"/>
              <a:ext cx="360000" cy="360000"/>
            </a:xfrm>
            <a:prstGeom prst="ellipse">
              <a:avLst/>
            </a:prstGeom>
            <a:solidFill>
              <a:srgbClr val="0083C8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1" name="Elipse 30"/>
            <p:cNvSpPr>
              <a:spLocks noChangeAspect="1"/>
            </p:cNvSpPr>
            <p:nvPr/>
          </p:nvSpPr>
          <p:spPr>
            <a:xfrm>
              <a:off x="11523665" y="645202"/>
              <a:ext cx="360000" cy="360000"/>
            </a:xfrm>
            <a:prstGeom prst="ellipse">
              <a:avLst/>
            </a:prstGeom>
            <a:solidFill>
              <a:srgbClr val="039291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Elipse 31"/>
            <p:cNvSpPr>
              <a:spLocks noChangeAspect="1"/>
            </p:cNvSpPr>
            <p:nvPr/>
          </p:nvSpPr>
          <p:spPr>
            <a:xfrm>
              <a:off x="11523665" y="1132569"/>
              <a:ext cx="360000" cy="360000"/>
            </a:xfrm>
            <a:prstGeom prst="ellipse">
              <a:avLst/>
            </a:prstGeom>
            <a:solidFill>
              <a:srgbClr val="593366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/>
            <p:cNvSpPr>
              <a:spLocks noChangeAspect="1"/>
            </p:cNvSpPr>
            <p:nvPr/>
          </p:nvSpPr>
          <p:spPr>
            <a:xfrm>
              <a:off x="11523665" y="1619936"/>
              <a:ext cx="360000" cy="360000"/>
            </a:xfrm>
            <a:prstGeom prst="ellipse">
              <a:avLst/>
            </a:prstGeom>
            <a:solidFill>
              <a:srgbClr val="D63143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Elipse 33"/>
            <p:cNvSpPr>
              <a:spLocks noChangeAspect="1"/>
            </p:cNvSpPr>
            <p:nvPr/>
          </p:nvSpPr>
          <p:spPr>
            <a:xfrm>
              <a:off x="11523665" y="2107303"/>
              <a:ext cx="360000" cy="360000"/>
            </a:xfrm>
            <a:prstGeom prst="ellipse">
              <a:avLst/>
            </a:prstGeom>
            <a:solidFill>
              <a:srgbClr val="B1C903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8827" y="5719747"/>
              <a:ext cx="720000" cy="1075473"/>
            </a:xfrm>
            <a:prstGeom prst="rect">
              <a:avLst/>
            </a:prstGeom>
          </p:spPr>
        </p:pic>
        <p:cxnSp>
          <p:nvCxnSpPr>
            <p:cNvPr id="36" name="Conector reto 35"/>
            <p:cNvCxnSpPr/>
            <p:nvPr/>
          </p:nvCxnSpPr>
          <p:spPr>
            <a:xfrm>
              <a:off x="11165888" y="0"/>
              <a:ext cx="0" cy="685800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739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7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85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47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38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50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12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68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08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541B-21F8-4AAA-9F78-301644BE33F0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9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1492569"/>
            <a:ext cx="11161486" cy="18900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9600" b="1" cap="all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</a:t>
            </a:r>
            <a:r>
              <a:rPr lang="pt-BR" b="1" cap="all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400" b="1" cap="all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IECLB?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629401" y="5205491"/>
            <a:ext cx="4160519" cy="902524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r"/>
            <a:r>
              <a:rPr lang="pt-BR" sz="5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LITURGIA</a:t>
            </a: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219442" y="4587974"/>
            <a:ext cx="1926873" cy="2137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698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306" y="4210820"/>
            <a:ext cx="2340000" cy="234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23" y="1453688"/>
            <a:ext cx="2340000" cy="234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558" y="1453688"/>
            <a:ext cx="2340000" cy="234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23" y="4210820"/>
            <a:ext cx="2340000" cy="234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40" y="4210820"/>
            <a:ext cx="2340000" cy="234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274763"/>
          </a:xfrm>
        </p:spPr>
        <p:txBody>
          <a:bodyPr>
            <a:normAutofit/>
          </a:bodyPr>
          <a:lstStyle/>
          <a:p>
            <a:pPr algn="ctr"/>
            <a:r>
              <a:rPr lang="pt-BR" sz="36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são </a:t>
            </a:r>
            <a:r>
              <a:rPr lang="pt-BR" sz="5400" b="1" cap="all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paramentos?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40" y="1453688"/>
            <a:ext cx="2340000" cy="234000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4753501" y="1925642"/>
            <a:ext cx="0" cy="4320000"/>
          </a:xfrm>
          <a:prstGeom prst="line">
            <a:avLst/>
          </a:prstGeom>
          <a:ln w="381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7737599" y="1925642"/>
            <a:ext cx="0" cy="4320000"/>
          </a:xfrm>
          <a:prstGeom prst="line">
            <a:avLst/>
          </a:prstGeom>
          <a:ln w="381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3139543" y="3996812"/>
            <a:ext cx="6505899" cy="0"/>
          </a:xfrm>
          <a:prstGeom prst="line">
            <a:avLst/>
          </a:prstGeom>
          <a:ln w="381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48244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64453" cy="68336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737119"/>
            <a:ext cx="11164452" cy="1096539"/>
          </a:xfrm>
          <a:solidFill>
            <a:srgbClr val="593366"/>
          </a:solidFill>
        </p:spPr>
        <p:txBody>
          <a:bodyPr>
            <a:noAutofit/>
          </a:bodyPr>
          <a:lstStyle/>
          <a:p>
            <a:pPr algn="ctr"/>
            <a:r>
              <a:rPr lang="pt-B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Igreja Luterana usam-se </a:t>
            </a:r>
            <a:r>
              <a:rPr lang="pt-BR" sz="5400" b="1" cap="all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símbolos</a:t>
            </a:r>
            <a:r>
              <a:rPr lang="pt-BR" sz="5400" cap="all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240887"/>
      </p:ext>
    </p:extLst>
  </p:cSld>
  <p:clrMapOvr>
    <a:masterClrMapping/>
  </p:clrMapOvr>
  <p:transition spd="slow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7251"/>
            <a:ext cx="9144000" cy="116249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de Produção e Assessoria da IECLB</a:t>
            </a:r>
          </a:p>
          <a:p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npa@ieclb.org.br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827" y="5719747"/>
            <a:ext cx="720000" cy="10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6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0" y="-7514"/>
            <a:ext cx="12192000" cy="1620658"/>
          </a:xfrm>
          <a:prstGeom prst="rect">
            <a:avLst/>
          </a:prstGeom>
          <a:noFill/>
        </p:spPr>
        <p:txBody>
          <a:bodyPr lIns="360000" rIns="360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t-BR" sz="36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o </a:t>
            </a:r>
          </a:p>
          <a:p>
            <a:pPr algn="r">
              <a:lnSpc>
                <a:spcPct val="100000"/>
              </a:lnSpc>
            </a:pPr>
            <a:r>
              <a:rPr lang="pt-BR" sz="4800" b="1" cap="all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culto cristão?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2102354" y="2091872"/>
            <a:ext cx="4377396" cy="2224556"/>
            <a:chOff x="1409182" y="2018132"/>
            <a:chExt cx="4377396" cy="2224556"/>
          </a:xfrm>
        </p:grpSpPr>
        <p:grpSp>
          <p:nvGrpSpPr>
            <p:cNvPr id="15" name="Agrupar 14"/>
            <p:cNvGrpSpPr/>
            <p:nvPr/>
          </p:nvGrpSpPr>
          <p:grpSpPr>
            <a:xfrm>
              <a:off x="1409182" y="2018132"/>
              <a:ext cx="3501901" cy="2224556"/>
              <a:chOff x="1044934" y="1744283"/>
              <a:chExt cx="3501901" cy="2224556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1125209" y="2891621"/>
                <a:ext cx="342162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>
                    <a:solidFill>
                      <a:schemeClr val="bg1"/>
                    </a:solidFill>
                  </a:rPr>
                  <a:t>Palavra e Sacramentos</a:t>
                </a:r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1044934" y="1744283"/>
                <a:ext cx="342162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pt-BR" sz="40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eus age</a:t>
                </a:r>
                <a:endParaRPr lang="pt-BR" sz="3600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9" name="Seta: Dobrada 18"/>
            <p:cNvSpPr/>
            <p:nvPr/>
          </p:nvSpPr>
          <p:spPr>
            <a:xfrm rot="5400000">
              <a:off x="4586746" y="2865499"/>
              <a:ext cx="1297858" cy="1101807"/>
            </a:xfrm>
            <a:prstGeom prst="bentArrow">
              <a:avLst/>
            </a:prstGeom>
            <a:solidFill>
              <a:schemeClr val="bg1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127000" dist="1397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3681136" y="4221058"/>
            <a:ext cx="7373858" cy="2218493"/>
            <a:chOff x="2987964" y="4147318"/>
            <a:chExt cx="7373858" cy="2218493"/>
          </a:xfrm>
        </p:grpSpPr>
        <p:grpSp>
          <p:nvGrpSpPr>
            <p:cNvPr id="12" name="Agrupar 11"/>
            <p:cNvGrpSpPr/>
            <p:nvPr/>
          </p:nvGrpSpPr>
          <p:grpSpPr>
            <a:xfrm>
              <a:off x="4913284" y="4147318"/>
              <a:ext cx="5448538" cy="2218493"/>
              <a:chOff x="4997492" y="1743552"/>
              <a:chExt cx="5448538" cy="2218493"/>
            </a:xfrm>
          </p:grpSpPr>
          <p:sp>
            <p:nvSpPr>
              <p:cNvPr id="16" name="CaixaDeTexto 15"/>
              <p:cNvSpPr txBox="1"/>
              <p:nvPr/>
            </p:nvSpPr>
            <p:spPr>
              <a:xfrm>
                <a:off x="5077767" y="2884827"/>
                <a:ext cx="462413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>
                    <a:solidFill>
                      <a:schemeClr val="bg1"/>
                    </a:solidFill>
                  </a:rPr>
                  <a:t>Cânticos, orações </a:t>
                </a:r>
              </a:p>
              <a:p>
                <a:r>
                  <a:rPr lang="pt-BR" sz="3200" dirty="0">
                    <a:solidFill>
                      <a:schemeClr val="bg1"/>
                    </a:solidFill>
                  </a:rPr>
                  <a:t>Serviço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4997492" y="1743552"/>
                <a:ext cx="544853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pt-BR" sz="40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omunidade responde</a:t>
                </a:r>
              </a:p>
            </p:txBody>
          </p:sp>
        </p:grpSp>
        <p:sp>
          <p:nvSpPr>
            <p:cNvPr id="20" name="Seta: Dobrada 19"/>
            <p:cNvSpPr/>
            <p:nvPr/>
          </p:nvSpPr>
          <p:spPr>
            <a:xfrm rot="16200000">
              <a:off x="2889939" y="4907062"/>
              <a:ext cx="1297858" cy="1101807"/>
            </a:xfrm>
            <a:prstGeom prst="bentArrow">
              <a:avLst/>
            </a:prstGeom>
            <a:solidFill>
              <a:schemeClr val="bg1"/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127000" dist="1397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9346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44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1149781" y="5850211"/>
            <a:ext cx="1140534" cy="1007790"/>
          </a:xfrm>
          <a:prstGeom prst="rect">
            <a:avLst/>
          </a:prstGeom>
          <a:solidFill>
            <a:srgbClr val="593366">
              <a:alpha val="91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pt-BR" dirty="0"/>
          </a:p>
        </p:txBody>
      </p:sp>
      <p:sp>
        <p:nvSpPr>
          <p:cNvPr id="5" name="Retângulo: Cantos Arredondados 4"/>
          <p:cNvSpPr/>
          <p:nvPr/>
        </p:nvSpPr>
        <p:spPr>
          <a:xfrm>
            <a:off x="442453" y="2890684"/>
            <a:ext cx="2300748" cy="4036161"/>
          </a:xfrm>
          <a:prstGeom prst="roundRect">
            <a:avLst>
              <a:gd name="adj" fmla="val 14744"/>
            </a:avLst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/>
          <p:cNvSpPr/>
          <p:nvPr/>
        </p:nvSpPr>
        <p:spPr>
          <a:xfrm>
            <a:off x="9085006" y="2743203"/>
            <a:ext cx="2462979" cy="4213138"/>
          </a:xfrm>
          <a:prstGeom prst="roundRect">
            <a:avLst>
              <a:gd name="adj" fmla="val 14744"/>
            </a:avLst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/>
          <p:cNvSpPr/>
          <p:nvPr/>
        </p:nvSpPr>
        <p:spPr>
          <a:xfrm>
            <a:off x="4203289" y="486698"/>
            <a:ext cx="4237701" cy="3259395"/>
          </a:xfrm>
          <a:prstGeom prst="roundRect">
            <a:avLst>
              <a:gd name="adj" fmla="val 14744"/>
            </a:avLst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5825614"/>
            <a:ext cx="9261987" cy="1032388"/>
          </a:xfrm>
          <a:solidFill>
            <a:srgbClr val="593366">
              <a:alpha val="91000"/>
            </a:srgbClr>
          </a:solidFill>
        </p:spPr>
        <p:txBody>
          <a:bodyPr rIns="576000">
            <a:normAutofit/>
          </a:bodyPr>
          <a:lstStyle/>
          <a:p>
            <a:pPr algn="r"/>
            <a:r>
              <a:rPr lang="pt-BR" sz="4800" b="1" cap="all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Onde</a:t>
            </a:r>
            <a:r>
              <a:rPr lang="pt-BR" sz="36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é celebrado o culto?</a:t>
            </a:r>
          </a:p>
        </p:txBody>
      </p:sp>
    </p:spTree>
    <p:extLst>
      <p:ext uri="{BB962C8B-B14F-4D97-AF65-F5344CB8AC3E}">
        <p14:creationId xmlns:p14="http://schemas.microsoft.com/office/powerpoint/2010/main" val="2445602026"/>
      </p:ext>
    </p:extLst>
  </p:cSld>
  <p:clrMapOvr>
    <a:masterClrMapping/>
  </p:clrMapOvr>
  <p:transition spd="slow"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2952" y="4221588"/>
            <a:ext cx="3638195" cy="1473334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pt-BR" sz="40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é </a:t>
            </a:r>
            <a:r>
              <a:rPr lang="pt-BR" sz="5400" b="1" cap="all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liturgia?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9" y="243348"/>
            <a:ext cx="6397203" cy="63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4006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737414" y="1135617"/>
            <a:ext cx="5235680" cy="2520000"/>
            <a:chOff x="634181" y="973389"/>
            <a:chExt cx="5471651" cy="2520000"/>
          </a:xfrm>
          <a:effectLst/>
        </p:grpSpPr>
        <p:sp>
          <p:nvSpPr>
            <p:cNvPr id="3" name="CaixaDeTexto 2"/>
            <p:cNvSpPr txBox="1"/>
            <p:nvPr/>
          </p:nvSpPr>
          <p:spPr>
            <a:xfrm>
              <a:off x="1327355" y="973389"/>
              <a:ext cx="4778477" cy="2520000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 anchor="ctr">
              <a:noAutofit/>
            </a:bodyPr>
            <a:lstStyle/>
            <a:p>
              <a:pPr marL="432000" lvl="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Acolhida</a:t>
              </a:r>
            </a:p>
            <a:p>
              <a:pPr marL="432000" lvl="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Voto inicial</a:t>
              </a:r>
            </a:p>
            <a:p>
              <a:pPr marL="432000" lvl="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Confissão de pecados</a:t>
              </a:r>
              <a:b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</a:b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 absolvição </a:t>
              </a:r>
            </a:p>
            <a:p>
              <a:pPr marL="432000" lvl="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Oração do dia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34181" y="973389"/>
              <a:ext cx="693174" cy="2520000"/>
            </a:xfrm>
            <a:prstGeom prst="rect">
              <a:avLst/>
            </a:prstGeom>
            <a:solidFill>
              <a:srgbClr val="03ADA9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txBody>
            <a:bodyPr vert="vert270" wrap="square" bIns="468000" rtlCol="0" anchor="ctr">
              <a:no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ENTRADA</a:t>
              </a: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6135334" y="1135617"/>
            <a:ext cx="5235680" cy="2520000"/>
            <a:chOff x="6430297" y="973389"/>
            <a:chExt cx="5471651" cy="2520000"/>
          </a:xfrm>
          <a:effectLst/>
        </p:grpSpPr>
        <p:sp>
          <p:nvSpPr>
            <p:cNvPr id="5" name="CaixaDeTexto 4"/>
            <p:cNvSpPr txBox="1"/>
            <p:nvPr/>
          </p:nvSpPr>
          <p:spPr>
            <a:xfrm>
              <a:off x="7123471" y="973389"/>
              <a:ext cx="4778477" cy="2520000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 anchor="ctr">
              <a:noAutofit/>
            </a:bodyPr>
            <a:lstStyle/>
            <a:p>
              <a:pPr marL="432000" lvl="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Leituras bíblicas</a:t>
              </a:r>
            </a:p>
            <a:p>
              <a:pPr marL="432000" lvl="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Pregação</a:t>
              </a:r>
            </a:p>
            <a:p>
              <a:pPr marL="432000" lvl="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(Recolhimento das ofertas)</a:t>
              </a:r>
            </a:p>
            <a:p>
              <a:pPr marL="432000" lvl="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Oração geral da igreja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430297" y="973389"/>
              <a:ext cx="693174" cy="2520000"/>
            </a:xfrm>
            <a:prstGeom prst="rect">
              <a:avLst/>
            </a:prstGeom>
            <a:solidFill>
              <a:srgbClr val="E26C7A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txBody>
            <a:bodyPr vert="vert270" wrap="square" bIns="468000" rtlCol="0" anchor="ctr">
              <a:no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PALAVRA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737421" y="3790329"/>
            <a:ext cx="5235673" cy="2920185"/>
            <a:chOff x="634181" y="973389"/>
            <a:chExt cx="5471651" cy="2520000"/>
          </a:xfrm>
          <a:effectLst/>
        </p:grpSpPr>
        <p:sp>
          <p:nvSpPr>
            <p:cNvPr id="12" name="CaixaDeTexto 11"/>
            <p:cNvSpPr txBox="1"/>
            <p:nvPr/>
          </p:nvSpPr>
          <p:spPr>
            <a:xfrm>
              <a:off x="1327355" y="973389"/>
              <a:ext cx="4778477" cy="2520000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 anchor="ctr">
              <a:noAutofit/>
            </a:bodyPr>
            <a:lstStyle/>
            <a:p>
              <a:pPr marL="43200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Preparo da mesa</a:t>
              </a:r>
            </a:p>
            <a:p>
              <a:pPr marL="43200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Oração eucarística</a:t>
              </a:r>
            </a:p>
            <a:p>
              <a:pPr marL="43200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Pai-Nosso</a:t>
              </a:r>
            </a:p>
            <a:p>
              <a:pPr marL="43200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Gesto da paz</a:t>
              </a:r>
            </a:p>
            <a:p>
              <a:pPr marL="43200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Fração</a:t>
              </a:r>
            </a:p>
            <a:p>
              <a:pPr marL="43200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Comunhão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34181" y="973389"/>
              <a:ext cx="693174" cy="2520000"/>
            </a:xfrm>
            <a:prstGeom prst="rect">
              <a:avLst/>
            </a:prstGeom>
            <a:solidFill>
              <a:srgbClr val="8C51A1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txBody>
            <a:bodyPr vert="vert270" wrap="square" tIns="0" bIns="1044000" rtlCol="0" anchor="ctr">
              <a:noAutofit/>
              <a:sp3d>
                <a:contourClr>
                  <a:schemeClr val="tx1"/>
                </a:contourClr>
              </a:sp3d>
            </a:bodyPr>
            <a:lstStyle/>
            <a:p>
              <a:r>
                <a: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CEIA</a:t>
              </a: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135335" y="3790329"/>
            <a:ext cx="5235680" cy="2920185"/>
            <a:chOff x="634181" y="973389"/>
            <a:chExt cx="5471651" cy="2520000"/>
          </a:xfrm>
          <a:effectLst/>
        </p:grpSpPr>
        <p:sp>
          <p:nvSpPr>
            <p:cNvPr id="15" name="CaixaDeTexto 14"/>
            <p:cNvSpPr txBox="1"/>
            <p:nvPr/>
          </p:nvSpPr>
          <p:spPr>
            <a:xfrm>
              <a:off x="1327355" y="973389"/>
              <a:ext cx="4778477" cy="2520000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 anchor="ctr">
              <a:noAutofit/>
            </a:bodyPr>
            <a:lstStyle/>
            <a:p>
              <a:pPr marL="43200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Avisos comunitários</a:t>
              </a:r>
            </a:p>
            <a:p>
              <a:pPr marL="43200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Benção</a:t>
              </a:r>
            </a:p>
            <a:p>
              <a:pPr marL="432000" indent="-216000">
                <a:buFont typeface="Arial" panose="020B0604020202020204" pitchFamily="34" charset="0"/>
                <a:buChar char="•"/>
              </a:pPr>
              <a:r>
                <a:rPr lang="pt-BR" sz="2800" spc="-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Envio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34181" y="973389"/>
              <a:ext cx="693174" cy="2520000"/>
            </a:xfrm>
            <a:prstGeom prst="rect">
              <a:avLst/>
            </a:prstGeom>
            <a:solidFill>
              <a:srgbClr val="BF9000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p:spPr>
          <p:txBody>
            <a:bodyPr vert="vert270" wrap="square" tIns="0" bIns="900000" rtlCol="0" anchor="ctr">
              <a:no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SAÍDA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737414" y="191211"/>
            <a:ext cx="10633600" cy="830997"/>
          </a:xfrm>
          <a:prstGeom prst="rect">
            <a:avLst/>
          </a:prstGeom>
          <a:noFill/>
          <a:ln>
            <a:solidFill>
              <a:schemeClr val="bg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Ordem de culto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resumida</a:t>
            </a:r>
          </a:p>
        </p:txBody>
      </p:sp>
    </p:spTree>
    <p:extLst>
      <p:ext uri="{BB962C8B-B14F-4D97-AF65-F5344CB8AC3E}">
        <p14:creationId xmlns:p14="http://schemas.microsoft.com/office/powerpoint/2010/main" val="2484283870"/>
      </p:ext>
    </p:extLst>
  </p:cSld>
  <p:clrMapOvr>
    <a:masterClrMapping/>
  </p:clrMapOvr>
  <p:transition spd="slow"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7521725" y="2037817"/>
            <a:ext cx="3064806" cy="4386789"/>
            <a:chOff x="7521725" y="2126305"/>
            <a:chExt cx="3064806" cy="4386789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128" y="2126305"/>
              <a:ext cx="3062403" cy="3445888"/>
            </a:xfrm>
            <a:prstGeom prst="rect">
              <a:avLst/>
            </a:prstGeom>
          </p:spPr>
        </p:pic>
        <p:sp>
          <p:nvSpPr>
            <p:cNvPr id="2" name="Retângulo: Cantos Arredondados 1"/>
            <p:cNvSpPr/>
            <p:nvPr/>
          </p:nvSpPr>
          <p:spPr>
            <a:xfrm>
              <a:off x="7521725" y="5700529"/>
              <a:ext cx="3062403" cy="81256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chemeClr val="bg1"/>
                  </a:solidFill>
                </a:rPr>
                <a:t>Ano da Igreja</a:t>
              </a: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1514134" y="2037817"/>
            <a:ext cx="3062404" cy="4381558"/>
            <a:chOff x="1514134" y="2126305"/>
            <a:chExt cx="3062404" cy="4381558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135" y="2126305"/>
              <a:ext cx="3062403" cy="3445888"/>
            </a:xfrm>
            <a:prstGeom prst="rect">
              <a:avLst/>
            </a:prstGeom>
          </p:spPr>
        </p:pic>
        <p:sp>
          <p:nvSpPr>
            <p:cNvPr id="10" name="Retângulo: Cantos Arredondados 9"/>
            <p:cNvSpPr/>
            <p:nvPr/>
          </p:nvSpPr>
          <p:spPr>
            <a:xfrm>
              <a:off x="1514134" y="5695298"/>
              <a:ext cx="3062403" cy="81256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solidFill>
                    <a:schemeClr val="bg1"/>
                  </a:solidFill>
                </a:rPr>
                <a:t>Ano civil</a:t>
              </a:r>
            </a:p>
          </p:txBody>
        </p:sp>
      </p:grpSp>
      <p:sp>
        <p:nvSpPr>
          <p:cNvPr id="7" name="Título 1"/>
          <p:cNvSpPr txBox="1">
            <a:spLocks/>
          </p:cNvSpPr>
          <p:nvPr/>
        </p:nvSpPr>
        <p:spPr>
          <a:xfrm>
            <a:off x="0" y="-7514"/>
            <a:ext cx="12192000" cy="1464113"/>
          </a:xfrm>
          <a:prstGeom prst="rect">
            <a:avLst/>
          </a:prstGeom>
          <a:noFill/>
        </p:spPr>
        <p:txBody>
          <a:bodyPr rIns="360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6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está organizado o </a:t>
            </a:r>
            <a:r>
              <a:rPr lang="pt-BR" sz="4800" b="1" cap="all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 da Igreja?</a:t>
            </a:r>
          </a:p>
        </p:txBody>
      </p:sp>
    </p:spTree>
    <p:extLst>
      <p:ext uri="{BB962C8B-B14F-4D97-AF65-F5344CB8AC3E}">
        <p14:creationId xmlns:p14="http://schemas.microsoft.com/office/powerpoint/2010/main" val="3853001283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68710" y="331787"/>
            <a:ext cx="3539613" cy="6172200"/>
          </a:xfrm>
          <a:noFill/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está organizado o </a:t>
            </a:r>
            <a:r>
              <a:rPr lang="pt-BR" sz="5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 da igreja?</a:t>
            </a:r>
            <a:endParaRPr lang="pt-BR" sz="3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18" y="738187"/>
            <a:ext cx="6400800" cy="5381625"/>
          </a:xfrm>
          <a:prstGeom prst="roundRect">
            <a:avLst>
              <a:gd name="adj" fmla="val 534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4757833"/>
      </p:ext>
    </p:extLst>
  </p:cSld>
  <p:clrMapOvr>
    <a:masterClrMapping/>
  </p:clrMapOvr>
  <p:transition spd="slow"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" y="1284941"/>
            <a:ext cx="11988000" cy="3752327"/>
          </a:xfrm>
          <a:prstGeom prst="rect">
            <a:avLst/>
          </a:prstGeom>
          <a:ln w="1016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0" y="5510213"/>
            <a:ext cx="12192000" cy="1347787"/>
          </a:xfrm>
          <a:noFill/>
        </p:spPr>
        <p:txBody>
          <a:bodyPr>
            <a:normAutofit/>
          </a:bodyPr>
          <a:lstStyle/>
          <a:p>
            <a:pPr algn="ctr"/>
            <a:r>
              <a:rPr lang="pt-BR" sz="36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que </a:t>
            </a:r>
            <a:r>
              <a:rPr lang="pt-BR" sz="5400" b="1" cap="all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vestes litúrgicas?</a:t>
            </a:r>
          </a:p>
        </p:txBody>
      </p:sp>
    </p:spTree>
    <p:extLst>
      <p:ext uri="{BB962C8B-B14F-4D97-AF65-F5344CB8AC3E}">
        <p14:creationId xmlns:p14="http://schemas.microsoft.com/office/powerpoint/2010/main" val="3883715381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85" y="2686767"/>
            <a:ext cx="3576504" cy="41296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18" y="205606"/>
            <a:ext cx="2946651" cy="417123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12" y="2686767"/>
            <a:ext cx="2922097" cy="41296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9" y="2686767"/>
            <a:ext cx="2426203" cy="41712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28" y="247187"/>
            <a:ext cx="3227948" cy="41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80940"/>
      </p:ext>
    </p:extLst>
  </p:cSld>
  <p:clrMapOvr>
    <a:masterClrMapping/>
  </p:clrMapOvr>
  <p:transition spd="slow">
    <p:split orient="vert" dir="in"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1771</TotalTime>
  <Words>176</Words>
  <Application>Microsoft Office PowerPoint</Application>
  <PresentationFormat>Widescreen</PresentationFormat>
  <Paragraphs>54</Paragraphs>
  <Slides>12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Onde é celebrado o culto?</vt:lpstr>
      <vt:lpstr>O que é liturgia?</vt:lpstr>
      <vt:lpstr>Apresentação do PowerPoint</vt:lpstr>
      <vt:lpstr>Apresentação do PowerPoint</vt:lpstr>
      <vt:lpstr>Como está organizado o ano da igreja?</vt:lpstr>
      <vt:lpstr>Por que vestes litúrgicas?</vt:lpstr>
      <vt:lpstr>Apresentação do PowerPoint</vt:lpstr>
      <vt:lpstr>O que são paramentos?</vt:lpstr>
      <vt:lpstr>Na Igreja Luterana usam-se símbolos?</vt:lpstr>
      <vt:lpstr>Produção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Meu Computador</dc:creator>
  <cp:lastModifiedBy>Emilio Voigt</cp:lastModifiedBy>
  <cp:revision>92</cp:revision>
  <dcterms:created xsi:type="dcterms:W3CDTF">2016-03-16T13:48:07Z</dcterms:created>
  <dcterms:modified xsi:type="dcterms:W3CDTF">2023-10-19T12:55:04Z</dcterms:modified>
</cp:coreProperties>
</file>