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47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73"/>
    <a:srgbClr val="F3710F"/>
    <a:srgbClr val="143FA3"/>
    <a:srgbClr val="039292"/>
    <a:srgbClr val="2F5597"/>
    <a:srgbClr val="0B3C5D"/>
    <a:srgbClr val="1B1D31"/>
    <a:srgbClr val="027774"/>
    <a:srgbClr val="039291"/>
    <a:srgbClr val="4AB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4A0F-BB0F-479C-9C1B-705B1D3EC833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BA74-F4F0-4689-9091-E4F6D3760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50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https://www.flickr.com/photos/valeriebb/3282264493/in/photostream/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13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4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41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http://cliparts.co/clipart/3595086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https://commons.wikimedia.org/wiki/File:Rings.png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2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http://www.publicdomainpictures.net/view-image.php?image=132154&amp;picture=survey-check-list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0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http://www.publicdomainpictures.net/view-image.php?image=39749&amp;picture=crianca-e-morangos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12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34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http://wcc-coe.org/wcc/who/wcclogos.html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03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8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3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8420"/>
            <a:ext cx="2743200" cy="365125"/>
          </a:xfrm>
        </p:spPr>
        <p:txBody>
          <a:bodyPr/>
          <a:lstStyle>
            <a:lvl1pPr algn="l">
              <a:defRPr sz="1800"/>
            </a:lvl1pPr>
          </a:lstStyle>
          <a:p>
            <a:fld id="{0446F7CB-8EA8-48B6-BD51-EB470A89E0A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040056" cy="1275551"/>
          </a:xfrm>
          <a:noFill/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sz="4000" b="1" dirty="0">
              <a:solidFill>
                <a:srgbClr val="0083C8"/>
              </a:solidFill>
              <a:ea typeface="Tahoma" panose="020B0604030504040204" pitchFamily="34" charset="0"/>
            </a:endParaRPr>
          </a:p>
        </p:txBody>
      </p:sp>
      <p:grpSp>
        <p:nvGrpSpPr>
          <p:cNvPr id="28" name="Agrupar 27"/>
          <p:cNvGrpSpPr/>
          <p:nvPr userDrawn="1"/>
        </p:nvGrpSpPr>
        <p:grpSpPr>
          <a:xfrm>
            <a:off x="11161486" y="0"/>
            <a:ext cx="1030514" cy="6858000"/>
            <a:chOff x="11161486" y="0"/>
            <a:chExt cx="1030514" cy="6858000"/>
          </a:xfrm>
        </p:grpSpPr>
        <p:sp>
          <p:nvSpPr>
            <p:cNvPr id="29" name="Retângulo 28"/>
            <p:cNvSpPr/>
            <p:nvPr/>
          </p:nvSpPr>
          <p:spPr>
            <a:xfrm>
              <a:off x="11161486" y="0"/>
              <a:ext cx="103051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>
            <a:xfrm>
              <a:off x="11531572" y="157835"/>
              <a:ext cx="360000" cy="360000"/>
            </a:xfrm>
            <a:prstGeom prst="ellipse">
              <a:avLst/>
            </a:prstGeom>
            <a:solidFill>
              <a:srgbClr val="0083C8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Elipse 30"/>
            <p:cNvSpPr>
              <a:spLocks noChangeAspect="1"/>
            </p:cNvSpPr>
            <p:nvPr/>
          </p:nvSpPr>
          <p:spPr>
            <a:xfrm>
              <a:off x="11523665" y="645202"/>
              <a:ext cx="360000" cy="360000"/>
            </a:xfrm>
            <a:prstGeom prst="ellipse">
              <a:avLst/>
            </a:prstGeom>
            <a:solidFill>
              <a:srgbClr val="03929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>
            <a:xfrm>
              <a:off x="11523665" y="1132569"/>
              <a:ext cx="360000" cy="360000"/>
            </a:xfrm>
            <a:prstGeom prst="ellipse">
              <a:avLst/>
            </a:prstGeom>
            <a:solidFill>
              <a:srgbClr val="593366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/>
            <p:cNvSpPr>
              <a:spLocks noChangeAspect="1"/>
            </p:cNvSpPr>
            <p:nvPr/>
          </p:nvSpPr>
          <p:spPr>
            <a:xfrm>
              <a:off x="11523665" y="1619936"/>
              <a:ext cx="360000" cy="360000"/>
            </a:xfrm>
            <a:prstGeom prst="ellipse">
              <a:avLst/>
            </a:prstGeom>
            <a:solidFill>
              <a:srgbClr val="D6314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>
            <a:xfrm>
              <a:off x="11523665" y="2107303"/>
              <a:ext cx="360000" cy="360000"/>
            </a:xfrm>
            <a:prstGeom prst="ellipse">
              <a:avLst/>
            </a:prstGeom>
            <a:solidFill>
              <a:srgbClr val="B1C90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8827" y="5719747"/>
              <a:ext cx="720000" cy="1075473"/>
            </a:xfrm>
            <a:prstGeom prst="rect">
              <a:avLst/>
            </a:prstGeom>
          </p:spPr>
        </p:pic>
        <p:cxnSp>
          <p:nvCxnSpPr>
            <p:cNvPr id="36" name="Conector reto 35"/>
            <p:cNvCxnSpPr/>
            <p:nvPr/>
          </p:nvCxnSpPr>
          <p:spPr>
            <a:xfrm>
              <a:off x="11165888" y="0"/>
              <a:ext cx="0" cy="685800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39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8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8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0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9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492569"/>
            <a:ext cx="11161486" cy="1890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96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</a:t>
            </a:r>
            <a:r>
              <a:rPr lang="pt-BR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IECLB?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3653870" y="4587974"/>
            <a:ext cx="7507615" cy="2137558"/>
            <a:chOff x="3653870" y="4587974"/>
            <a:chExt cx="7507615" cy="2137558"/>
          </a:xfrm>
        </p:grpSpPr>
        <p:sp>
          <p:nvSpPr>
            <p:cNvPr id="6" name="Subtítulo 2"/>
            <p:cNvSpPr txBox="1">
              <a:spLocks/>
            </p:cNvSpPr>
            <p:nvPr/>
          </p:nvSpPr>
          <p:spPr>
            <a:xfrm>
              <a:off x="5580742" y="4837470"/>
              <a:ext cx="5580743" cy="1373783"/>
            </a:xfrm>
            <a:prstGeom prst="rect">
              <a:avLst/>
            </a:prstGeom>
          </p:spPr>
          <p:txBody>
            <a:bodyPr wrap="none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5000"/>
                </a:lnSpc>
                <a:buNone/>
              </a:pPr>
              <a:r>
                <a:rPr lang="pt-BR" sz="54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ORIENTAÇÕES</a:t>
              </a:r>
              <a:br>
                <a:rPr lang="pt-BR" sz="54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BR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práticas </a:t>
              </a:r>
            </a:p>
          </p:txBody>
        </p:sp>
        <p:sp>
          <p:nvSpPr>
            <p:cNvPr id="7" name="Subtítulo 2"/>
            <p:cNvSpPr txBox="1">
              <a:spLocks/>
            </p:cNvSpPr>
            <p:nvPr/>
          </p:nvSpPr>
          <p:spPr>
            <a:xfrm>
              <a:off x="3653870" y="4587974"/>
              <a:ext cx="1926873" cy="2137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5310744" y="543436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64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79320" y="4770120"/>
            <a:ext cx="9862503" cy="24824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r">
              <a:lnSpc>
                <a:spcPts val="3200"/>
              </a:lnSpc>
            </a:pPr>
            <a:r>
              <a:rPr lang="pt-BR" sz="60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PESSOAS DIVORCIADAS</a:t>
            </a:r>
          </a:p>
          <a:p>
            <a:pPr algn="r">
              <a:lnSpc>
                <a:spcPts val="34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podem receber bênção matrimonial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0441"/>
            <a:ext cx="9403080" cy="38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5060"/>
      </p:ext>
    </p:extLst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522720" y="1884531"/>
            <a:ext cx="5442903" cy="39354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r">
              <a:lnSpc>
                <a:spcPts val="3400"/>
              </a:lnSpc>
            </a:pPr>
            <a:r>
              <a:rPr lang="pt-BR" sz="60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 QUE FAZER </a:t>
            </a:r>
          </a:p>
          <a:p>
            <a:pPr algn="r">
              <a:lnSpc>
                <a:spcPts val="34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para marcar data de batismo ou bênção matrimonial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2" y="714251"/>
            <a:ext cx="4644224" cy="53688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1292647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2504" y="4191990"/>
            <a:ext cx="4286992" cy="25780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t-BR" sz="60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COMO</a:t>
            </a:r>
          </a:p>
          <a:p>
            <a:pPr>
              <a:lnSpc>
                <a:spcPts val="34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alimentar a fé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97" y="0"/>
            <a:ext cx="8182903" cy="6858000"/>
          </a:xfrm>
          <a:prstGeom prst="rect">
            <a:avLst/>
          </a:prstGeom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938261"/>
      </p:ext>
    </p:extLst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1920" y="4560866"/>
            <a:ext cx="8551863" cy="229156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t-BR" sz="54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RESPONSABILIDADE</a:t>
            </a:r>
          </a:p>
          <a:p>
            <a:pPr>
              <a:lnSpc>
                <a:spcPts val="34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ambiental é um assunto da fé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0" y="-5567"/>
            <a:ext cx="4372310" cy="6858000"/>
          </a:xfrm>
          <a:prstGeom prst="rect">
            <a:avLst/>
          </a:prstGeom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0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1920" y="4560866"/>
            <a:ext cx="8551863" cy="229156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t-BR" sz="60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 QUE É</a:t>
            </a:r>
          </a:p>
          <a:p>
            <a:pPr>
              <a:lnSpc>
                <a:spcPts val="34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ecumenismo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23559" y="0"/>
            <a:ext cx="656844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29" y="154116"/>
            <a:ext cx="5719948" cy="65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7251"/>
            <a:ext cx="9144000" cy="116249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de Produção e Assessoria da IECLB</a:t>
            </a:r>
          </a:p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npa@ieclb.org.br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27" y="5719747"/>
            <a:ext cx="720000" cy="10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398520" y="4069080"/>
            <a:ext cx="8551863" cy="1341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ts val="3200"/>
              </a:lnSpc>
            </a:pPr>
            <a:r>
              <a:rPr lang="pt-BR" sz="60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 IGREJA</a:t>
            </a:r>
          </a:p>
          <a:p>
            <a:pPr algn="r">
              <a:lnSpc>
                <a:spcPts val="32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somos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0894" cy="6858000"/>
          </a:xfrm>
          <a:prstGeom prst="rect">
            <a:avLst/>
          </a:prstGeom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7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55573" y="5368946"/>
            <a:ext cx="5697909" cy="1341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ts val="3200"/>
              </a:lnSpc>
            </a:pPr>
            <a:r>
              <a:rPr lang="pt-BR" sz="60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 QUE É</a:t>
            </a:r>
          </a:p>
          <a:p>
            <a:pPr algn="r">
              <a:lnSpc>
                <a:spcPts val="32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ser membro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46586" y="5391016"/>
            <a:ext cx="2053390" cy="91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36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212 BkCn BT" panose="020B0603020204020204" pitchFamily="34" charset="0"/>
              </a:rPr>
              <a:t>Missão de Deus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695703"/>
            <a:ext cx="10058400" cy="56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35337" y="5313531"/>
            <a:ext cx="8551863" cy="1341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ts val="3200"/>
              </a:lnSpc>
            </a:pPr>
            <a:r>
              <a:rPr lang="pt-BR" sz="6000" b="1" spc="-12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 QUE FAZER</a:t>
            </a:r>
          </a:p>
          <a:p>
            <a:pPr algn="r">
              <a:lnSpc>
                <a:spcPts val="32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para ser membro da IECLB</a:t>
            </a:r>
            <a:r>
              <a:rPr lang="pt-BR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8517" cy="6858000"/>
          </a:xfrm>
          <a:prstGeom prst="rect">
            <a:avLst/>
          </a:prstGeom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0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24" y="374955"/>
            <a:ext cx="2952000" cy="2952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" y="-11586"/>
            <a:ext cx="5546136" cy="68695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62479" y="4373961"/>
            <a:ext cx="5021179" cy="1509992"/>
            <a:chOff x="3593432" y="2903621"/>
            <a:chExt cx="5021179" cy="1509992"/>
          </a:xfrm>
        </p:grpSpPr>
        <p:sp>
          <p:nvSpPr>
            <p:cNvPr id="10" name="CaixaDeTexto 9"/>
            <p:cNvSpPr txBox="1"/>
            <p:nvPr/>
          </p:nvSpPr>
          <p:spPr>
            <a:xfrm>
              <a:off x="3593432" y="2903621"/>
              <a:ext cx="38501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b="1" dirty="0">
                  <a:solidFill>
                    <a:srgbClr val="B1C9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QUANTO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593432" y="3705727"/>
              <a:ext cx="50211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custa ser membro?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0" y="3562957"/>
            <a:ext cx="6169301" cy="313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0" y="374955"/>
            <a:ext cx="2952000" cy="295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709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213625" y="2670656"/>
            <a:ext cx="6636353" cy="1461866"/>
            <a:chOff x="3593431" y="2903621"/>
            <a:chExt cx="5249777" cy="1461866"/>
          </a:xfrm>
        </p:grpSpPr>
        <p:sp>
          <p:nvSpPr>
            <p:cNvPr id="14" name="CaixaDeTexto 13"/>
            <p:cNvSpPr txBox="1"/>
            <p:nvPr/>
          </p:nvSpPr>
          <p:spPr>
            <a:xfrm>
              <a:off x="3593432" y="2903621"/>
              <a:ext cx="51355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b="1" dirty="0">
                  <a:solidFill>
                    <a:srgbClr val="B1C9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HÁ DISTINTAS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593431" y="3657601"/>
              <a:ext cx="5249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formas de contribuição?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43" y="381646"/>
            <a:ext cx="5350486" cy="603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301857" y="4184584"/>
            <a:ext cx="5705911" cy="1400311"/>
            <a:chOff x="3593432" y="2903621"/>
            <a:chExt cx="5021179" cy="1400311"/>
          </a:xfrm>
        </p:grpSpPr>
        <p:sp>
          <p:nvSpPr>
            <p:cNvPr id="13" name="CaixaDeTexto 12"/>
            <p:cNvSpPr txBox="1"/>
            <p:nvPr/>
          </p:nvSpPr>
          <p:spPr>
            <a:xfrm>
              <a:off x="3593432" y="2903621"/>
              <a:ext cx="38501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b="1" dirty="0">
                  <a:solidFill>
                    <a:srgbClr val="B1C9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A IECLB É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593432" y="3657601"/>
              <a:ext cx="5021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uma igreja de crentes?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43" y="2645177"/>
            <a:ext cx="3001996" cy="3349595"/>
          </a:xfrm>
          <a:prstGeom prst="ellipse">
            <a:avLst/>
          </a:prstGeom>
          <a:ln w="444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57150">
            <a:bevelT w="95250" h="31750"/>
            <a:contourClr>
              <a:schemeClr val="bg1"/>
            </a:contourClr>
          </a:sp3d>
        </p:spPr>
      </p:pic>
      <p:sp>
        <p:nvSpPr>
          <p:cNvPr id="8" name="Balão de Pensamento: Nuvem 7"/>
          <p:cNvSpPr/>
          <p:nvPr/>
        </p:nvSpPr>
        <p:spPr>
          <a:xfrm>
            <a:off x="7575964" y="397676"/>
            <a:ext cx="2118077" cy="1309672"/>
          </a:xfrm>
          <a:prstGeom prst="cloudCallout">
            <a:avLst>
              <a:gd name="adj1" fmla="val 11059"/>
              <a:gd name="adj2" fmla="val 10928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B8B8B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FFFFFF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50800" h="508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32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crente</a:t>
            </a: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?</a:t>
            </a:r>
            <a:endParaRPr lang="pt-BR" sz="3200" b="1" spc="-12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Balão de Pensamento: Nuvem 3"/>
          <p:cNvSpPr/>
          <p:nvPr/>
        </p:nvSpPr>
        <p:spPr>
          <a:xfrm rot="19945460">
            <a:off x="5100599" y="1446722"/>
            <a:ext cx="2493178" cy="1488233"/>
          </a:xfrm>
          <a:prstGeom prst="cloudCallout">
            <a:avLst>
              <a:gd name="adj1" fmla="val 43957"/>
              <a:gd name="adj2" fmla="val 10263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B8B8B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FFFFFF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50800" h="508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32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evangélica</a:t>
            </a: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?</a:t>
            </a:r>
            <a:endParaRPr lang="pt-BR" sz="3200" b="1" spc="-12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Balão de Pensamento: Nuvem 8"/>
          <p:cNvSpPr/>
          <p:nvPr/>
        </p:nvSpPr>
        <p:spPr>
          <a:xfrm rot="1680859">
            <a:off x="9814842" y="886374"/>
            <a:ext cx="2407637" cy="1309672"/>
          </a:xfrm>
          <a:prstGeom prst="cloudCallout">
            <a:avLst>
              <a:gd name="adj1" fmla="val -14168"/>
              <a:gd name="adj2" fmla="val 10877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B8B8B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FFFFFF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50800" h="508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32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luterana</a:t>
            </a: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?</a:t>
            </a:r>
            <a:endParaRPr lang="pt-BR" sz="3200" b="1" spc="-12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319199" y="3739471"/>
            <a:ext cx="5705911" cy="1400311"/>
            <a:chOff x="3593432" y="2903621"/>
            <a:chExt cx="5021179" cy="1400311"/>
          </a:xfrm>
        </p:grpSpPr>
        <p:sp>
          <p:nvSpPr>
            <p:cNvPr id="13" name="CaixaDeTexto 12"/>
            <p:cNvSpPr txBox="1"/>
            <p:nvPr/>
          </p:nvSpPr>
          <p:spPr>
            <a:xfrm>
              <a:off x="3593432" y="2903621"/>
              <a:ext cx="38501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b="1" dirty="0">
                  <a:solidFill>
                    <a:srgbClr val="B1C9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A IECLB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593432" y="3657601"/>
              <a:ext cx="5021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proíbe certas coisas?</a:t>
              </a: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29" y="0"/>
            <a:ext cx="7071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16" y="988031"/>
            <a:ext cx="10286003" cy="5782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204952" y="125056"/>
            <a:ext cx="11587655" cy="126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 que é </a:t>
            </a:r>
            <a:r>
              <a:rPr lang="pt-BR" sz="5400" b="1" cap="all" spc="-100" dirty="0">
                <a:solidFill>
                  <a:srgbClr val="B1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ensino confirmatório</a:t>
            </a:r>
            <a:r>
              <a:rPr lang="pt-BR" sz="54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  <a:p>
            <a:pPr algn="r">
              <a:lnSpc>
                <a:spcPts val="3400"/>
              </a:lnSpc>
            </a:pPr>
            <a:r>
              <a:rPr lang="pt-BR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 confirmação?  </a:t>
            </a:r>
          </a:p>
        </p:txBody>
      </p:sp>
    </p:spTree>
    <p:extLst>
      <p:ext uri="{BB962C8B-B14F-4D97-AF65-F5344CB8AC3E}">
        <p14:creationId xmlns:p14="http://schemas.microsoft.com/office/powerpoint/2010/main" val="3525221724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142</Words>
  <Application>Microsoft Office PowerPoint</Application>
  <PresentationFormat>Widescreen</PresentationFormat>
  <Paragraphs>51</Paragraphs>
  <Slides>15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Geometr212 BkCn BT</vt:lpstr>
      <vt:lpstr>Gill Sans MT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Meu Computador</dc:creator>
  <cp:lastModifiedBy>Meu Computador</cp:lastModifiedBy>
  <cp:revision>88</cp:revision>
  <dcterms:created xsi:type="dcterms:W3CDTF">2016-03-16T13:48:07Z</dcterms:created>
  <dcterms:modified xsi:type="dcterms:W3CDTF">2016-10-11T01:07:42Z</dcterms:modified>
</cp:coreProperties>
</file>